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23_9C94841F.xml" ContentType="application/vnd.ms-powerpoint.comments+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72" r:id="rId2"/>
    <p:sldMasterId id="2147483685" r:id="rId3"/>
    <p:sldMasterId id="2147483697" r:id="rId4"/>
    <p:sldMasterId id="2147483737" r:id="rId5"/>
    <p:sldMasterId id="2147483749" r:id="rId6"/>
  </p:sldMasterIdLst>
  <p:notesMasterIdLst>
    <p:notesMasterId r:id="rId29"/>
  </p:notesMasterIdLst>
  <p:handoutMasterIdLst>
    <p:handoutMasterId r:id="rId30"/>
  </p:handoutMasterIdLst>
  <p:sldIdLst>
    <p:sldId id="300" r:id="rId7"/>
    <p:sldId id="257" r:id="rId8"/>
    <p:sldId id="295" r:id="rId9"/>
    <p:sldId id="296" r:id="rId10"/>
    <p:sldId id="261" r:id="rId11"/>
    <p:sldId id="263" r:id="rId12"/>
    <p:sldId id="264" r:id="rId13"/>
    <p:sldId id="308" r:id="rId14"/>
    <p:sldId id="277" r:id="rId15"/>
    <p:sldId id="285" r:id="rId16"/>
    <p:sldId id="301" r:id="rId17"/>
    <p:sldId id="278" r:id="rId18"/>
    <p:sldId id="280" r:id="rId19"/>
    <p:sldId id="286" r:id="rId20"/>
    <p:sldId id="302" r:id="rId21"/>
    <p:sldId id="299" r:id="rId22"/>
    <p:sldId id="309" r:id="rId23"/>
    <p:sldId id="310" r:id="rId24"/>
    <p:sldId id="311" r:id="rId25"/>
    <p:sldId id="303" r:id="rId26"/>
    <p:sldId id="291" r:id="rId27"/>
    <p:sldId id="260" r:id="rId28"/>
  </p:sldIdLst>
  <p:sldSz cx="10287000" cy="6858000" type="35mm"/>
  <p:notesSz cx="6858000" cy="9144000"/>
  <p:embeddedFontLst>
    <p:embeddedFont>
      <p:font typeface="Abadi MT Condensed Light" panose="020B0306030101010103" pitchFamily="34" charset="77"/>
      <p:regular r:id="rId31"/>
    </p:embeddedFont>
    <p:embeddedFont>
      <p:font typeface="Avenir Next" panose="020B0503020202020204" pitchFamily="34" charset="0"/>
      <p:regular r:id="rId32"/>
      <p:bold r:id="rId33"/>
      <p:italic r:id="rId34"/>
      <p:boldItalic r:id="rId35"/>
    </p:embeddedFont>
    <p:embeddedFont>
      <p:font typeface="Gill Sans MT" panose="020B0502020104020203" pitchFamily="34" charset="77"/>
      <p:regular r:id="rId36"/>
      <p:bold r:id="rId37"/>
      <p:italic r:id="rId38"/>
      <p:boldItalic r:id="rId39"/>
    </p:embeddedFont>
    <p:embeddedFont>
      <p:font typeface="Helvetica" pitchFamily="2" charset="0"/>
      <p:regular r:id="rId40"/>
      <p:bold r:id="rId41"/>
      <p:italic r:id="rId42"/>
      <p:boldItalic r:id="rId43"/>
    </p:embeddedFont>
    <p:embeddedFont>
      <p:font typeface="Open Sans Condensed Condensed S" pitchFamily="2" charset="0"/>
      <p:regular r:id="rId44"/>
      <p:bold r:id="rId45"/>
      <p:italic r:id="rId46"/>
      <p:boldItalic r:id="rId47"/>
    </p:embeddedFont>
    <p:embeddedFont>
      <p:font typeface="Open Sans Light" pitchFamily="2" charset="0"/>
      <p:regular r:id="rId48"/>
      <p:italic r:id="rId49"/>
    </p:embeddedFont>
    <p:embeddedFont>
      <p:font typeface="Open Sans SemiBold" pitchFamily="2" charset="0"/>
      <p:regular r:id="rId50"/>
      <p:bold r:id="rId51"/>
      <p:italic r:id="rId52"/>
      <p:boldItalic r:id="rId53"/>
    </p:embeddedFont>
    <p:embeddedFont>
      <p:font typeface="Tahoma" panose="020B0604030504040204" pitchFamily="34" charset="0"/>
      <p:regular r:id="rId54"/>
      <p:bold r:id="rId55"/>
    </p:embeddedFont>
  </p:embeddedFontLst>
  <p:defaultTextStyle>
    <a:defPPr>
      <a:defRPr lang="en-US"/>
    </a:defPPr>
    <a:lvl1pPr marL="0" algn="l" defTabSz="822928" rtl="0" eaLnBrk="1" latinLnBrk="0" hangingPunct="1">
      <a:defRPr sz="1620" kern="1200">
        <a:solidFill>
          <a:schemeClr val="tx1"/>
        </a:solidFill>
        <a:latin typeface="+mn-lt"/>
        <a:ea typeface="+mn-ea"/>
        <a:cs typeface="+mn-cs"/>
      </a:defRPr>
    </a:lvl1pPr>
    <a:lvl2pPr marL="411463" algn="l" defTabSz="822928" rtl="0" eaLnBrk="1" latinLnBrk="0" hangingPunct="1">
      <a:defRPr sz="1620" kern="1200">
        <a:solidFill>
          <a:schemeClr val="tx1"/>
        </a:solidFill>
        <a:latin typeface="+mn-lt"/>
        <a:ea typeface="+mn-ea"/>
        <a:cs typeface="+mn-cs"/>
      </a:defRPr>
    </a:lvl2pPr>
    <a:lvl3pPr marL="822928" algn="l" defTabSz="822928" rtl="0" eaLnBrk="1" latinLnBrk="0" hangingPunct="1">
      <a:defRPr sz="1620" kern="1200">
        <a:solidFill>
          <a:schemeClr val="tx1"/>
        </a:solidFill>
        <a:latin typeface="+mn-lt"/>
        <a:ea typeface="+mn-ea"/>
        <a:cs typeface="+mn-cs"/>
      </a:defRPr>
    </a:lvl3pPr>
    <a:lvl4pPr marL="1234391" algn="l" defTabSz="822928" rtl="0" eaLnBrk="1" latinLnBrk="0" hangingPunct="1">
      <a:defRPr sz="1620" kern="1200">
        <a:solidFill>
          <a:schemeClr val="tx1"/>
        </a:solidFill>
        <a:latin typeface="+mn-lt"/>
        <a:ea typeface="+mn-ea"/>
        <a:cs typeface="+mn-cs"/>
      </a:defRPr>
    </a:lvl4pPr>
    <a:lvl5pPr marL="1645854" algn="l" defTabSz="822928" rtl="0" eaLnBrk="1" latinLnBrk="0" hangingPunct="1">
      <a:defRPr sz="1620" kern="1200">
        <a:solidFill>
          <a:schemeClr val="tx1"/>
        </a:solidFill>
        <a:latin typeface="+mn-lt"/>
        <a:ea typeface="+mn-ea"/>
        <a:cs typeface="+mn-cs"/>
      </a:defRPr>
    </a:lvl5pPr>
    <a:lvl6pPr marL="2057317" algn="l" defTabSz="822928" rtl="0" eaLnBrk="1" latinLnBrk="0" hangingPunct="1">
      <a:defRPr sz="1620" kern="1200">
        <a:solidFill>
          <a:schemeClr val="tx1"/>
        </a:solidFill>
        <a:latin typeface="+mn-lt"/>
        <a:ea typeface="+mn-ea"/>
        <a:cs typeface="+mn-cs"/>
      </a:defRPr>
    </a:lvl6pPr>
    <a:lvl7pPr marL="2468782" algn="l" defTabSz="822928" rtl="0" eaLnBrk="1" latinLnBrk="0" hangingPunct="1">
      <a:defRPr sz="1620" kern="1200">
        <a:solidFill>
          <a:schemeClr val="tx1"/>
        </a:solidFill>
        <a:latin typeface="+mn-lt"/>
        <a:ea typeface="+mn-ea"/>
        <a:cs typeface="+mn-cs"/>
      </a:defRPr>
    </a:lvl7pPr>
    <a:lvl8pPr marL="2880245" algn="l" defTabSz="822928" rtl="0" eaLnBrk="1" latinLnBrk="0" hangingPunct="1">
      <a:defRPr sz="1620" kern="1200">
        <a:solidFill>
          <a:schemeClr val="tx1"/>
        </a:solidFill>
        <a:latin typeface="+mn-lt"/>
        <a:ea typeface="+mn-ea"/>
        <a:cs typeface="+mn-cs"/>
      </a:defRPr>
    </a:lvl8pPr>
    <a:lvl9pPr marL="3291708" algn="l" defTabSz="822928" rtl="0" eaLnBrk="1" latinLnBrk="0" hangingPunct="1">
      <a:defRPr sz="162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B8B2C2-B328-DA26-92B2-32C79E527B3D}" name="Nadya Rosario" initials="NR" userId="S::ngr21c@fsu.edu::340b7ac2-b38f-40b1-adff-aec9e4509f4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2F40"/>
    <a:srgbClr val="982B48"/>
    <a:srgbClr val="CEB8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1A5CBA-AE62-2784-BC2E-E31D0C7DB31D}" v="122" dt="2024-09-19T15:33:17.068"/>
    <p1510:client id="{A03B0C0A-551A-ECA8-47C3-E2F0D8A27F97}" v="173" dt="2024-09-19T14:18:37.9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71"/>
    <p:restoredTop sz="94744"/>
  </p:normalViewPr>
  <p:slideViewPr>
    <p:cSldViewPr snapToGrid="0">
      <p:cViewPr varScale="1">
        <p:scale>
          <a:sx n="125" d="100"/>
          <a:sy n="125" d="100"/>
        </p:scale>
        <p:origin x="864" y="160"/>
      </p:cViewPr>
      <p:guideLst/>
    </p:cSldViewPr>
  </p:slideViewPr>
  <p:notesTextViewPr>
    <p:cViewPr>
      <p:scale>
        <a:sx n="1" d="1"/>
        <a:sy n="1" d="1"/>
      </p:scale>
      <p:origin x="0" y="0"/>
    </p:cViewPr>
  </p:notesTextViewPr>
  <p:notesViewPr>
    <p:cSldViewPr snapToGrid="0">
      <p:cViewPr varScale="1">
        <p:scale>
          <a:sx n="168" d="100"/>
          <a:sy n="168" d="100"/>
        </p:scale>
        <p:origin x="2304"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9.fntdata"/><Relationship Id="rId21" Type="http://schemas.openxmlformats.org/officeDocument/2006/relationships/slide" Target="slides/slide15.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notesMaster" Target="notesMasters/notes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theme" Target="theme/theme1.xml"/><Relationship Id="rId5" Type="http://schemas.openxmlformats.org/officeDocument/2006/relationships/slideMaster" Target="slideMasters/slideMaster5.xml"/><Relationship Id="rId61" Type="http://schemas.microsoft.com/office/2018/10/relationships/authors" Target="author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font" Target="fonts/font21.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font" Target="fonts/font11.fntdata"/><Relationship Id="rId54"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3.xml"/></Relationships>
</file>

<file path=ppt/comments/modernComment_123_9C94841F.xml><?xml version="1.0" encoding="utf-8"?>
<p188:cmLst xmlns:a="http://schemas.openxmlformats.org/drawingml/2006/main" xmlns:r="http://schemas.openxmlformats.org/officeDocument/2006/relationships" xmlns:p188="http://schemas.microsoft.com/office/powerpoint/2018/8/main">
  <p188:cm id="{45E3BC05-CE8C-4CC6-BAD3-DE7156EB8AA0}" authorId="{FEB8B2C2-B328-DA26-92B2-32C79E527B3D}" created="2024-09-19T14:13:44.760">
    <pc:sldMkLst xmlns:pc="http://schemas.microsoft.com/office/powerpoint/2013/main/command">
      <pc:docMk/>
      <pc:sldMk cId="2626978847" sldId="291"/>
    </pc:sldMkLst>
    <p188:txBody>
      <a:bodyPr/>
      <a:lstStyle/>
      <a:p>
        <a:r>
          <a:rPr lang="en-US"/>
          <a:t>Navigate to website and do a quick walk through.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2B342E-0408-572F-EA06-B8A9C6F72D4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5BF2E6F-9E0B-25AC-6027-4D26BAFF425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EE4CEA-6444-5947-B544-14340E714337}" type="datetimeFigureOut">
              <a:rPr lang="en-US" smtClean="0"/>
              <a:t>9/19/25</a:t>
            </a:fld>
            <a:endParaRPr lang="en-US"/>
          </a:p>
        </p:txBody>
      </p:sp>
      <p:sp>
        <p:nvSpPr>
          <p:cNvPr id="4" name="Footer Placeholder 3">
            <a:extLst>
              <a:ext uri="{FF2B5EF4-FFF2-40B4-BE49-F238E27FC236}">
                <a16:creationId xmlns:a16="http://schemas.microsoft.com/office/drawing/2014/main" id="{0EE51B0A-DA3B-49FA-9460-99963996F85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282D4C7-8D44-7C6E-C195-E2796FBA575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3CBF9B-1EC3-B74D-AC07-3ADDC889F862}" type="slidenum">
              <a:rPr lang="en-US" smtClean="0"/>
              <a:t>‹#›</a:t>
            </a:fld>
            <a:endParaRPr lang="en-US"/>
          </a:p>
        </p:txBody>
      </p:sp>
    </p:spTree>
    <p:extLst>
      <p:ext uri="{BB962C8B-B14F-4D97-AF65-F5344CB8AC3E}">
        <p14:creationId xmlns:p14="http://schemas.microsoft.com/office/powerpoint/2010/main" val="2155725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9A9244-FD17-4DB0-90A2-423A0066F28F}" type="datetimeFigureOut">
              <a:rPr lang="en-US" smtClean="0"/>
              <a:t>9/19/25</a:t>
            </a:fld>
            <a:endParaRPr lang="en-US"/>
          </a:p>
        </p:txBody>
      </p:sp>
      <p:sp>
        <p:nvSpPr>
          <p:cNvPr id="4" name="Slide Image Placeholder 3"/>
          <p:cNvSpPr>
            <a:spLocks noGrp="1" noRot="1" noChangeAspect="1"/>
          </p:cNvSpPr>
          <p:nvPr>
            <p:ph type="sldImg" idx="2"/>
          </p:nvPr>
        </p:nvSpPr>
        <p:spPr>
          <a:xfrm>
            <a:off x="1114425" y="1143000"/>
            <a:ext cx="4629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E96731-CFA3-4C4A-AE6A-1C0BC0C570DD}" type="slidenum">
              <a:rPr lang="en-US" smtClean="0"/>
              <a:t>‹#›</a:t>
            </a:fld>
            <a:endParaRPr lang="en-US"/>
          </a:p>
        </p:txBody>
      </p:sp>
    </p:spTree>
    <p:extLst>
      <p:ext uri="{BB962C8B-B14F-4D97-AF65-F5344CB8AC3E}">
        <p14:creationId xmlns:p14="http://schemas.microsoft.com/office/powerpoint/2010/main" val="4201634302"/>
      </p:ext>
    </p:extLst>
  </p:cSld>
  <p:clrMap bg1="lt1" tx1="dk1" bg2="lt2" tx2="dk2" accent1="accent1" accent2="accent2" accent3="accent3" accent4="accent4" accent5="accent5" accent6="accent6" hlink="hlink" folHlink="folHlink"/>
  <p:notesStyle>
    <a:lvl1pPr marL="0" algn="l" defTabSz="822928" rtl="0" eaLnBrk="1" latinLnBrk="0" hangingPunct="1">
      <a:defRPr sz="1080" kern="1200">
        <a:solidFill>
          <a:schemeClr val="tx1"/>
        </a:solidFill>
        <a:latin typeface="+mn-lt"/>
        <a:ea typeface="+mn-ea"/>
        <a:cs typeface="+mn-cs"/>
      </a:defRPr>
    </a:lvl1pPr>
    <a:lvl2pPr marL="411463" algn="l" defTabSz="822928" rtl="0" eaLnBrk="1" latinLnBrk="0" hangingPunct="1">
      <a:defRPr sz="1080" kern="1200">
        <a:solidFill>
          <a:schemeClr val="tx1"/>
        </a:solidFill>
        <a:latin typeface="+mn-lt"/>
        <a:ea typeface="+mn-ea"/>
        <a:cs typeface="+mn-cs"/>
      </a:defRPr>
    </a:lvl2pPr>
    <a:lvl3pPr marL="822928" algn="l" defTabSz="822928" rtl="0" eaLnBrk="1" latinLnBrk="0" hangingPunct="1">
      <a:defRPr sz="1080" kern="1200">
        <a:solidFill>
          <a:schemeClr val="tx1"/>
        </a:solidFill>
        <a:latin typeface="+mn-lt"/>
        <a:ea typeface="+mn-ea"/>
        <a:cs typeface="+mn-cs"/>
      </a:defRPr>
    </a:lvl3pPr>
    <a:lvl4pPr marL="1234391" algn="l" defTabSz="822928" rtl="0" eaLnBrk="1" latinLnBrk="0" hangingPunct="1">
      <a:defRPr sz="1080" kern="1200">
        <a:solidFill>
          <a:schemeClr val="tx1"/>
        </a:solidFill>
        <a:latin typeface="+mn-lt"/>
        <a:ea typeface="+mn-ea"/>
        <a:cs typeface="+mn-cs"/>
      </a:defRPr>
    </a:lvl4pPr>
    <a:lvl5pPr marL="1645854" algn="l" defTabSz="822928" rtl="0" eaLnBrk="1" latinLnBrk="0" hangingPunct="1">
      <a:defRPr sz="1080" kern="1200">
        <a:solidFill>
          <a:schemeClr val="tx1"/>
        </a:solidFill>
        <a:latin typeface="+mn-lt"/>
        <a:ea typeface="+mn-ea"/>
        <a:cs typeface="+mn-cs"/>
      </a:defRPr>
    </a:lvl5pPr>
    <a:lvl6pPr marL="2057317" algn="l" defTabSz="822928" rtl="0" eaLnBrk="1" latinLnBrk="0" hangingPunct="1">
      <a:defRPr sz="1080" kern="1200">
        <a:solidFill>
          <a:schemeClr val="tx1"/>
        </a:solidFill>
        <a:latin typeface="+mn-lt"/>
        <a:ea typeface="+mn-ea"/>
        <a:cs typeface="+mn-cs"/>
      </a:defRPr>
    </a:lvl6pPr>
    <a:lvl7pPr marL="2468782" algn="l" defTabSz="822928" rtl="0" eaLnBrk="1" latinLnBrk="0" hangingPunct="1">
      <a:defRPr sz="1080" kern="1200">
        <a:solidFill>
          <a:schemeClr val="tx1"/>
        </a:solidFill>
        <a:latin typeface="+mn-lt"/>
        <a:ea typeface="+mn-ea"/>
        <a:cs typeface="+mn-cs"/>
      </a:defRPr>
    </a:lvl7pPr>
    <a:lvl8pPr marL="2880245" algn="l" defTabSz="822928" rtl="0" eaLnBrk="1" latinLnBrk="0" hangingPunct="1">
      <a:defRPr sz="1080" kern="1200">
        <a:solidFill>
          <a:schemeClr val="tx1"/>
        </a:solidFill>
        <a:latin typeface="+mn-lt"/>
        <a:ea typeface="+mn-ea"/>
        <a:cs typeface="+mn-cs"/>
      </a:defRPr>
    </a:lvl8pPr>
    <a:lvl9pPr marL="3291708" algn="l" defTabSz="822928" rtl="0" eaLnBrk="1" latinLnBrk="0" hangingPunct="1">
      <a:defRPr sz="108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7A43B-CB74-CEDC-A411-90DFEA9CD2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943DBD-7D75-DD62-4D80-482F4B9A253B}"/>
              </a:ext>
            </a:extLst>
          </p:cNvPr>
          <p:cNvSpPr>
            <a:spLocks noGrp="1" noRot="1" noChangeAspect="1"/>
          </p:cNvSpPr>
          <p:nvPr>
            <p:ph type="sldImg"/>
          </p:nvPr>
        </p:nvSpPr>
        <p:spPr>
          <a:xfrm>
            <a:off x="1114425" y="1143000"/>
            <a:ext cx="4629150" cy="3086100"/>
          </a:xfrm>
        </p:spPr>
      </p:sp>
      <p:sp>
        <p:nvSpPr>
          <p:cNvPr id="3" name="Notes Placeholder 2">
            <a:extLst>
              <a:ext uri="{FF2B5EF4-FFF2-40B4-BE49-F238E27FC236}">
                <a16:creationId xmlns:a16="http://schemas.microsoft.com/office/drawing/2014/main" id="{0A6672D9-F1FF-83F6-8A64-676981E0D780}"/>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Diamond Light Source is the UK’s national synchrotron. It works like a giant microscope, harnessing the power of electrons to produce bright light that scientists can use to study anything from fossils to jet engines to viruses and vaccines.</a:t>
            </a:r>
            <a:endParaRPr lang="en-US" dirty="0"/>
          </a:p>
          <a:p>
            <a:endParaRPr lang="en-US" dirty="0"/>
          </a:p>
          <a:p>
            <a:r>
              <a:rPr lang="en-US" dirty="0"/>
              <a:t>The eagle pub</a:t>
            </a:r>
          </a:p>
        </p:txBody>
      </p:sp>
      <p:sp>
        <p:nvSpPr>
          <p:cNvPr id="4" name="Slide Number Placeholder 3">
            <a:extLst>
              <a:ext uri="{FF2B5EF4-FFF2-40B4-BE49-F238E27FC236}">
                <a16:creationId xmlns:a16="http://schemas.microsoft.com/office/drawing/2014/main" id="{97F61F6C-CAB0-F03A-75D0-F4614E29AC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14909-9E23-4879-9A56-CA329AFC561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3864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4425" y="1143000"/>
            <a:ext cx="462915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Private tour of the collections, Natural History Museum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14909-9E23-4879-9A56-CA329AFC561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51353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4425" y="1143000"/>
            <a:ext cx="462915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414909-9E23-4879-9A56-CA329AFC561F}" type="slidenum">
              <a:rPr lang="en-US" smtClean="0"/>
              <a:t>19</a:t>
            </a:fld>
            <a:endParaRPr lang="en-US"/>
          </a:p>
        </p:txBody>
      </p:sp>
    </p:spTree>
    <p:extLst>
      <p:ext uri="{BB962C8B-B14F-4D97-AF65-F5344CB8AC3E}">
        <p14:creationId xmlns:p14="http://schemas.microsoft.com/office/powerpoint/2010/main" val="4027472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4425" y="1143000"/>
            <a:ext cx="462915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414909-9E23-4879-9A56-CA329AFC561F}" type="slidenum">
              <a:rPr lang="en-US" smtClean="0"/>
              <a:t>20</a:t>
            </a:fld>
            <a:endParaRPr lang="en-US"/>
          </a:p>
        </p:txBody>
      </p:sp>
    </p:spTree>
    <p:extLst>
      <p:ext uri="{BB962C8B-B14F-4D97-AF65-F5344CB8AC3E}">
        <p14:creationId xmlns:p14="http://schemas.microsoft.com/office/powerpoint/2010/main" val="3642145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4425" y="1143000"/>
            <a:ext cx="4629150" cy="3086100"/>
          </a:xfrm>
        </p:spPr>
      </p:sp>
      <p:sp>
        <p:nvSpPr>
          <p:cNvPr id="3" name="Notes Placeholder 2"/>
          <p:cNvSpPr>
            <a:spLocks noGrp="1"/>
          </p:cNvSpPr>
          <p:nvPr>
            <p:ph type="body" idx="1"/>
          </p:nvPr>
        </p:nvSpPr>
        <p:spPr/>
        <p:txBody>
          <a:bodyPr/>
          <a:lstStyle/>
          <a:p>
            <a:r>
              <a:rPr lang="en-US" dirty="0"/>
              <a:t>Introductions</a:t>
            </a:r>
          </a:p>
        </p:txBody>
      </p:sp>
      <p:sp>
        <p:nvSpPr>
          <p:cNvPr id="4" name="Slide Number Placeholder 3"/>
          <p:cNvSpPr>
            <a:spLocks noGrp="1"/>
          </p:cNvSpPr>
          <p:nvPr>
            <p:ph type="sldNum" sz="quarter" idx="10"/>
          </p:nvPr>
        </p:nvSpPr>
        <p:spPr/>
        <p:txBody>
          <a:bodyPr/>
          <a:lstStyle/>
          <a:p>
            <a:pPr>
              <a:defRPr/>
            </a:pPr>
            <a:fld id="{BA9BCD64-5003-42FF-B80B-D14B855B9FD4}" type="slidenum">
              <a:rPr lang="en-US" smtClean="0">
                <a:solidFill>
                  <a:prstClr val="black"/>
                </a:solidFill>
                <a:latin typeface="Calibri"/>
              </a:rPr>
              <a:pPr>
                <a:defRPr/>
              </a:pPr>
              <a:t>22</a:t>
            </a:fld>
            <a:endParaRPr lang="en-US">
              <a:solidFill>
                <a:prstClr val="black"/>
              </a:solidFill>
              <a:latin typeface="Calibri"/>
            </a:endParaRPr>
          </a:p>
        </p:txBody>
      </p:sp>
    </p:spTree>
    <p:extLst>
      <p:ext uri="{BB962C8B-B14F-4D97-AF65-F5344CB8AC3E}">
        <p14:creationId xmlns:p14="http://schemas.microsoft.com/office/powerpoint/2010/main" val="9139168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67243-2BE0-4B31-2990-E840893E8B1F}"/>
              </a:ext>
            </a:extLst>
          </p:cNvPr>
          <p:cNvSpPr>
            <a:spLocks noGrp="1"/>
          </p:cNvSpPr>
          <p:nvPr>
            <p:ph type="ctrTitle" hasCustomPrompt="1"/>
          </p:nvPr>
        </p:nvSpPr>
        <p:spPr>
          <a:xfrm>
            <a:off x="644566" y="1309227"/>
            <a:ext cx="4680635" cy="2387600"/>
          </a:xfrm>
        </p:spPr>
        <p:txBody>
          <a:bodyPr anchor="b">
            <a:normAutofit/>
          </a:bodyPr>
          <a:lstStyle>
            <a:lvl1pPr algn="l">
              <a:defRPr sz="4050"/>
            </a:lvl1pPr>
          </a:lstStyle>
          <a:p>
            <a:r>
              <a:rPr lang="en-US" dirty="0"/>
              <a:t>Click to add title</a:t>
            </a:r>
          </a:p>
        </p:txBody>
      </p:sp>
      <p:sp>
        <p:nvSpPr>
          <p:cNvPr id="3" name="Subtitle 2">
            <a:extLst>
              <a:ext uri="{FF2B5EF4-FFF2-40B4-BE49-F238E27FC236}">
                <a16:creationId xmlns:a16="http://schemas.microsoft.com/office/drawing/2014/main" id="{0240006E-EAFB-740D-74AB-3CFF051591C9}"/>
              </a:ext>
            </a:extLst>
          </p:cNvPr>
          <p:cNvSpPr>
            <a:spLocks noGrp="1"/>
          </p:cNvSpPr>
          <p:nvPr>
            <p:ph type="subTitle" idx="1" hasCustomPrompt="1"/>
          </p:nvPr>
        </p:nvSpPr>
        <p:spPr>
          <a:xfrm>
            <a:off x="644566" y="3696827"/>
            <a:ext cx="4680635" cy="854304"/>
          </a:xfrm>
        </p:spPr>
        <p:txBody>
          <a:bodyPr/>
          <a:lstStyle>
            <a:lvl1pPr marL="0" indent="0" algn="l">
              <a:buNone/>
              <a:defRPr sz="1519"/>
            </a:lvl1pPr>
            <a:lvl2pPr marL="385763" indent="0" algn="ctr">
              <a:buNone/>
              <a:defRPr sz="1688"/>
            </a:lvl2pPr>
            <a:lvl3pPr marL="771525" indent="0" algn="ctr">
              <a:buNone/>
              <a:defRPr sz="1519"/>
            </a:lvl3pPr>
            <a:lvl4pPr marL="1157288" indent="0" algn="ctr">
              <a:buNone/>
              <a:defRPr sz="1350"/>
            </a:lvl4pPr>
            <a:lvl5pPr marL="1543050" indent="0" algn="ctr">
              <a:buNone/>
              <a:defRPr sz="1350"/>
            </a:lvl5pPr>
            <a:lvl6pPr marL="1928813" indent="0" algn="ctr">
              <a:buNone/>
              <a:defRPr sz="1350"/>
            </a:lvl6pPr>
            <a:lvl7pPr marL="2314575" indent="0" algn="ctr">
              <a:buNone/>
              <a:defRPr sz="1350"/>
            </a:lvl7pPr>
            <a:lvl8pPr marL="2700338" indent="0" algn="ctr">
              <a:buNone/>
              <a:defRPr sz="1350"/>
            </a:lvl8pPr>
            <a:lvl9pPr marL="3086100" indent="0" algn="ctr">
              <a:buNone/>
              <a:defRPr sz="1350"/>
            </a:lvl9pPr>
          </a:lstStyle>
          <a:p>
            <a:r>
              <a:rPr lang="en-US" dirty="0"/>
              <a:t>Presenter's Name</a:t>
            </a:r>
          </a:p>
          <a:p>
            <a:r>
              <a:rPr lang="en-US" dirty="0"/>
              <a:t>Title</a:t>
            </a:r>
          </a:p>
        </p:txBody>
      </p:sp>
      <p:pic>
        <p:nvPicPr>
          <p:cNvPr id="5" name="Picture 4" descr="A logo for a university&#10;&#10;Description automatically generated">
            <a:extLst>
              <a:ext uri="{FF2B5EF4-FFF2-40B4-BE49-F238E27FC236}">
                <a16:creationId xmlns:a16="http://schemas.microsoft.com/office/drawing/2014/main" id="{B5A0537F-E081-F0AC-2041-7DE8336E85A8}"/>
              </a:ext>
            </a:extLst>
          </p:cNvPr>
          <p:cNvPicPr>
            <a:picLocks noChangeAspect="1"/>
          </p:cNvPicPr>
          <p:nvPr userDrawn="1"/>
        </p:nvPicPr>
        <p:blipFill>
          <a:blip r:embed="rId2"/>
          <a:stretch>
            <a:fillRect/>
          </a:stretch>
        </p:blipFill>
        <p:spPr>
          <a:xfrm>
            <a:off x="523551" y="5657275"/>
            <a:ext cx="3193230" cy="854304"/>
          </a:xfrm>
          <a:prstGeom prst="rect">
            <a:avLst/>
          </a:prstGeom>
        </p:spPr>
      </p:pic>
      <p:sp>
        <p:nvSpPr>
          <p:cNvPr id="9" name="Picture Placeholder 5">
            <a:extLst>
              <a:ext uri="{FF2B5EF4-FFF2-40B4-BE49-F238E27FC236}">
                <a16:creationId xmlns:a16="http://schemas.microsoft.com/office/drawing/2014/main" id="{0FF161F7-E927-A193-5C32-9381B64D15C4}"/>
              </a:ext>
            </a:extLst>
          </p:cNvPr>
          <p:cNvSpPr>
            <a:spLocks noGrp="1"/>
          </p:cNvSpPr>
          <p:nvPr>
            <p:ph type="pic" sz="quarter" idx="10"/>
          </p:nvPr>
        </p:nvSpPr>
        <p:spPr>
          <a:xfrm>
            <a:off x="5560013" y="373037"/>
            <a:ext cx="4512630" cy="6258693"/>
          </a:xfrm>
          <a:custGeom>
            <a:avLst/>
            <a:gdLst>
              <a:gd name="connsiteX0" fmla="*/ 2022567 w 4045139"/>
              <a:gd name="connsiteY0" fmla="*/ 0 h 4930937"/>
              <a:gd name="connsiteX1" fmla="*/ 3430667 w 4045139"/>
              <a:gd name="connsiteY1" fmla="*/ 559881 h 4930937"/>
              <a:gd name="connsiteX2" fmla="*/ 4045139 w 4045139"/>
              <a:gd name="connsiteY2" fmla="*/ 1465488 h 4930937"/>
              <a:gd name="connsiteX3" fmla="*/ 4045139 w 4045139"/>
              <a:gd name="connsiteY3" fmla="*/ 4930937 h 4930937"/>
              <a:gd name="connsiteX4" fmla="*/ 0 w 4045139"/>
              <a:gd name="connsiteY4" fmla="*/ 4930937 h 4930937"/>
              <a:gd name="connsiteX5" fmla="*/ 0 w 4045139"/>
              <a:gd name="connsiteY5" fmla="*/ 1464615 h 4930937"/>
              <a:gd name="connsiteX6" fmla="*/ 613768 w 4045139"/>
              <a:gd name="connsiteY6" fmla="*/ 560058 h 493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139" h="4930937">
                <a:moveTo>
                  <a:pt x="2022567" y="0"/>
                </a:moveTo>
                <a:lnTo>
                  <a:pt x="3430667" y="559881"/>
                </a:lnTo>
                <a:cubicBezTo>
                  <a:pt x="3801591" y="707376"/>
                  <a:pt x="4045139" y="1066224"/>
                  <a:pt x="4045139" y="1465488"/>
                </a:cubicBezTo>
                <a:lnTo>
                  <a:pt x="4045139" y="4930937"/>
                </a:lnTo>
                <a:lnTo>
                  <a:pt x="0" y="4930937"/>
                </a:lnTo>
                <a:lnTo>
                  <a:pt x="0" y="1464615"/>
                </a:lnTo>
                <a:cubicBezTo>
                  <a:pt x="0" y="1065874"/>
                  <a:pt x="243199" y="707376"/>
                  <a:pt x="613768" y="560058"/>
                </a:cubicBezTo>
                <a:close/>
              </a:path>
            </a:pathLst>
          </a:custGeom>
          <a:solidFill>
            <a:srgbClr val="CEB887"/>
          </a:solidFill>
        </p:spPr>
        <p:txBody>
          <a:bodyPr wrap="square">
            <a:noAutofit/>
          </a:bodyPr>
          <a:lstStyle/>
          <a:p>
            <a:endParaRPr lang="en-US" dirty="0"/>
          </a:p>
        </p:txBody>
      </p:sp>
    </p:spTree>
    <p:extLst>
      <p:ext uri="{BB962C8B-B14F-4D97-AF65-F5344CB8AC3E}">
        <p14:creationId xmlns:p14="http://schemas.microsoft.com/office/powerpoint/2010/main" val="238046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icture Sl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67243-2BE0-4B31-2990-E840893E8B1F}"/>
              </a:ext>
            </a:extLst>
          </p:cNvPr>
          <p:cNvSpPr>
            <a:spLocks noGrp="1"/>
          </p:cNvSpPr>
          <p:nvPr>
            <p:ph type="ctrTitle" hasCustomPrompt="1"/>
          </p:nvPr>
        </p:nvSpPr>
        <p:spPr>
          <a:xfrm>
            <a:off x="4277447" y="0"/>
            <a:ext cx="3832207" cy="2387600"/>
          </a:xfrm>
        </p:spPr>
        <p:txBody>
          <a:bodyPr anchor="b">
            <a:normAutofit/>
          </a:bodyPr>
          <a:lstStyle>
            <a:lvl1pPr algn="l">
              <a:defRPr sz="2363">
                <a:solidFill>
                  <a:schemeClr val="tx2"/>
                </a:solidFill>
              </a:defRPr>
            </a:lvl1pPr>
          </a:lstStyle>
          <a:p>
            <a:r>
              <a:rPr lang="en-US" dirty="0"/>
              <a:t>Click to add title</a:t>
            </a:r>
          </a:p>
        </p:txBody>
      </p:sp>
      <p:sp>
        <p:nvSpPr>
          <p:cNvPr id="6" name="Picture Placeholder 2">
            <a:extLst>
              <a:ext uri="{FF2B5EF4-FFF2-40B4-BE49-F238E27FC236}">
                <a16:creationId xmlns:a16="http://schemas.microsoft.com/office/drawing/2014/main" id="{A529F090-CB2B-24DA-86BB-D06DAE8D064F}"/>
              </a:ext>
            </a:extLst>
          </p:cNvPr>
          <p:cNvSpPr>
            <a:spLocks noGrp="1"/>
          </p:cNvSpPr>
          <p:nvPr>
            <p:ph type="pic" idx="10"/>
          </p:nvPr>
        </p:nvSpPr>
        <p:spPr>
          <a:xfrm>
            <a:off x="-1" y="0"/>
            <a:ext cx="3623239" cy="2170253"/>
          </a:xfrm>
        </p:spPr>
        <p:txBody>
          <a:bodyPr/>
          <a:lstStyle>
            <a:lvl1pPr marL="0" indent="0">
              <a:buNone/>
              <a:defRPr sz="2700"/>
            </a:lvl1pPr>
            <a:lvl2pPr marL="385763" indent="0">
              <a:buNone/>
              <a:defRPr sz="2363"/>
            </a:lvl2pPr>
            <a:lvl3pPr marL="771525" indent="0">
              <a:buNone/>
              <a:defRPr sz="2025"/>
            </a:lvl3pPr>
            <a:lvl4pPr marL="1157288" indent="0">
              <a:buNone/>
              <a:defRPr sz="1688"/>
            </a:lvl4pPr>
            <a:lvl5pPr marL="1543050" indent="0">
              <a:buNone/>
              <a:defRPr sz="1688"/>
            </a:lvl5pPr>
            <a:lvl6pPr marL="1928813" indent="0">
              <a:buNone/>
              <a:defRPr sz="1688"/>
            </a:lvl6pPr>
            <a:lvl7pPr marL="2314575" indent="0">
              <a:buNone/>
              <a:defRPr sz="1688"/>
            </a:lvl7pPr>
            <a:lvl8pPr marL="2700338" indent="0">
              <a:buNone/>
              <a:defRPr sz="1688"/>
            </a:lvl8pPr>
            <a:lvl9pPr marL="3086100" indent="0">
              <a:buNone/>
              <a:defRPr sz="1688"/>
            </a:lvl9pPr>
          </a:lstStyle>
          <a:p>
            <a:endParaRPr lang="en-US" dirty="0"/>
          </a:p>
        </p:txBody>
      </p:sp>
      <p:sp>
        <p:nvSpPr>
          <p:cNvPr id="4" name="Picture Placeholder 2">
            <a:extLst>
              <a:ext uri="{FF2B5EF4-FFF2-40B4-BE49-F238E27FC236}">
                <a16:creationId xmlns:a16="http://schemas.microsoft.com/office/drawing/2014/main" id="{E2941A5B-C600-0B32-04BB-486E8C7EE896}"/>
              </a:ext>
            </a:extLst>
          </p:cNvPr>
          <p:cNvSpPr>
            <a:spLocks noGrp="1"/>
          </p:cNvSpPr>
          <p:nvPr>
            <p:ph type="pic" idx="11"/>
          </p:nvPr>
        </p:nvSpPr>
        <p:spPr>
          <a:xfrm>
            <a:off x="-1" y="2356091"/>
            <a:ext cx="3623239" cy="2170253"/>
          </a:xfrm>
        </p:spPr>
        <p:txBody>
          <a:bodyPr/>
          <a:lstStyle>
            <a:lvl1pPr marL="0" indent="0">
              <a:buNone/>
              <a:defRPr sz="2700"/>
            </a:lvl1pPr>
            <a:lvl2pPr marL="385763" indent="0">
              <a:buNone/>
              <a:defRPr sz="2363"/>
            </a:lvl2pPr>
            <a:lvl3pPr marL="771525" indent="0">
              <a:buNone/>
              <a:defRPr sz="2025"/>
            </a:lvl3pPr>
            <a:lvl4pPr marL="1157288" indent="0">
              <a:buNone/>
              <a:defRPr sz="1688"/>
            </a:lvl4pPr>
            <a:lvl5pPr marL="1543050" indent="0">
              <a:buNone/>
              <a:defRPr sz="1688"/>
            </a:lvl5pPr>
            <a:lvl6pPr marL="1928813" indent="0">
              <a:buNone/>
              <a:defRPr sz="1688"/>
            </a:lvl6pPr>
            <a:lvl7pPr marL="2314575" indent="0">
              <a:buNone/>
              <a:defRPr sz="1688"/>
            </a:lvl7pPr>
            <a:lvl8pPr marL="2700338" indent="0">
              <a:buNone/>
              <a:defRPr sz="1688"/>
            </a:lvl8pPr>
            <a:lvl9pPr marL="3086100" indent="0">
              <a:buNone/>
              <a:defRPr sz="1688"/>
            </a:lvl9pPr>
          </a:lstStyle>
          <a:p>
            <a:endParaRPr lang="en-US" dirty="0"/>
          </a:p>
        </p:txBody>
      </p:sp>
      <p:sp>
        <p:nvSpPr>
          <p:cNvPr id="5" name="Picture Placeholder 2">
            <a:extLst>
              <a:ext uri="{FF2B5EF4-FFF2-40B4-BE49-F238E27FC236}">
                <a16:creationId xmlns:a16="http://schemas.microsoft.com/office/drawing/2014/main" id="{50E910E0-0EDB-64A1-181B-D2AA49A9D4F7}"/>
              </a:ext>
            </a:extLst>
          </p:cNvPr>
          <p:cNvSpPr>
            <a:spLocks noGrp="1"/>
          </p:cNvSpPr>
          <p:nvPr>
            <p:ph type="pic" idx="12"/>
          </p:nvPr>
        </p:nvSpPr>
        <p:spPr>
          <a:xfrm>
            <a:off x="-1" y="4687748"/>
            <a:ext cx="3623239" cy="2170253"/>
          </a:xfrm>
        </p:spPr>
        <p:txBody>
          <a:bodyPr/>
          <a:lstStyle>
            <a:lvl1pPr marL="0" indent="0">
              <a:buNone/>
              <a:defRPr sz="2700"/>
            </a:lvl1pPr>
            <a:lvl2pPr marL="385763" indent="0">
              <a:buNone/>
              <a:defRPr sz="2363"/>
            </a:lvl2pPr>
            <a:lvl3pPr marL="771525" indent="0">
              <a:buNone/>
              <a:defRPr sz="2025"/>
            </a:lvl3pPr>
            <a:lvl4pPr marL="1157288" indent="0">
              <a:buNone/>
              <a:defRPr sz="1688"/>
            </a:lvl4pPr>
            <a:lvl5pPr marL="1543050" indent="0">
              <a:buNone/>
              <a:defRPr sz="1688"/>
            </a:lvl5pPr>
            <a:lvl6pPr marL="1928813" indent="0">
              <a:buNone/>
              <a:defRPr sz="1688"/>
            </a:lvl6pPr>
            <a:lvl7pPr marL="2314575" indent="0">
              <a:buNone/>
              <a:defRPr sz="1688"/>
            </a:lvl7pPr>
            <a:lvl8pPr marL="2700338" indent="0">
              <a:buNone/>
              <a:defRPr sz="1688"/>
            </a:lvl8pPr>
            <a:lvl9pPr marL="3086100" indent="0">
              <a:buNone/>
              <a:defRPr sz="1688"/>
            </a:lvl9pPr>
          </a:lstStyle>
          <a:p>
            <a:endParaRPr lang="en-US" dirty="0"/>
          </a:p>
        </p:txBody>
      </p:sp>
      <p:pic>
        <p:nvPicPr>
          <p:cNvPr id="3" name="Picture 2" descr="A close up of a logo&#10;&#10;Description automatically generated">
            <a:extLst>
              <a:ext uri="{FF2B5EF4-FFF2-40B4-BE49-F238E27FC236}">
                <a16:creationId xmlns:a16="http://schemas.microsoft.com/office/drawing/2014/main" id="{D31594D0-A776-991D-62BD-EE1E482A575E}"/>
              </a:ext>
            </a:extLst>
          </p:cNvPr>
          <p:cNvPicPr>
            <a:picLocks noChangeAspect="1"/>
          </p:cNvPicPr>
          <p:nvPr userDrawn="1"/>
        </p:nvPicPr>
        <p:blipFill>
          <a:blip r:embed="rId2"/>
          <a:stretch>
            <a:fillRect/>
          </a:stretch>
        </p:blipFill>
        <p:spPr>
          <a:xfrm>
            <a:off x="9369415" y="6189099"/>
            <a:ext cx="874925" cy="620775"/>
          </a:xfrm>
          <a:prstGeom prst="rect">
            <a:avLst/>
          </a:prstGeom>
        </p:spPr>
      </p:pic>
      <p:sp>
        <p:nvSpPr>
          <p:cNvPr id="7" name="Content Placeholder 2">
            <a:extLst>
              <a:ext uri="{FF2B5EF4-FFF2-40B4-BE49-F238E27FC236}">
                <a16:creationId xmlns:a16="http://schemas.microsoft.com/office/drawing/2014/main" id="{9ABB37F1-44C8-CF73-D2BD-2BE2D46EEC6D}"/>
              </a:ext>
            </a:extLst>
          </p:cNvPr>
          <p:cNvSpPr>
            <a:spLocks noGrp="1"/>
          </p:cNvSpPr>
          <p:nvPr>
            <p:ph idx="1"/>
          </p:nvPr>
        </p:nvSpPr>
        <p:spPr>
          <a:xfrm>
            <a:off x="4277446" y="2646947"/>
            <a:ext cx="5358230" cy="3530016"/>
          </a:xfrm>
        </p:spPr>
        <p:txBody>
          <a:bodyPr>
            <a:normAutofit/>
          </a:bodyPr>
          <a:lstStyle>
            <a:lvl1pPr>
              <a:defRPr sz="2025"/>
            </a:lvl1pPr>
            <a:lvl2pPr>
              <a:defRPr sz="1688"/>
            </a:lvl2pPr>
            <a:lvl3pPr>
              <a:defRPr sz="1519"/>
            </a:lvl3pPr>
            <a:lvl4pPr>
              <a:defRPr sz="1350"/>
            </a:lvl4pPr>
            <a:lvl5pP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4425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8010D-FA92-2931-2286-564FB485EFC6}"/>
              </a:ext>
            </a:extLst>
          </p:cNvPr>
          <p:cNvSpPr>
            <a:spLocks noGrp="1"/>
          </p:cNvSpPr>
          <p:nvPr>
            <p:ph type="title" hasCustomPrompt="1"/>
          </p:nvPr>
        </p:nvSpPr>
        <p:spPr/>
        <p:txBody>
          <a:bodyPr/>
          <a:lstStyle/>
          <a:p>
            <a:r>
              <a:rPr lang="en-US" dirty="0"/>
              <a:t>Click to add title</a:t>
            </a:r>
          </a:p>
        </p:txBody>
      </p:sp>
      <p:sp>
        <p:nvSpPr>
          <p:cNvPr id="3" name="Content Placeholder 2">
            <a:extLst>
              <a:ext uri="{FF2B5EF4-FFF2-40B4-BE49-F238E27FC236}">
                <a16:creationId xmlns:a16="http://schemas.microsoft.com/office/drawing/2014/main" id="{4132852B-4F5B-0F0F-65CA-EB8D229E6B5A}"/>
              </a:ext>
            </a:extLst>
          </p:cNvPr>
          <p:cNvSpPr>
            <a:spLocks noGrp="1"/>
          </p:cNvSpPr>
          <p:nvPr>
            <p:ph idx="1"/>
          </p:nvPr>
        </p:nvSpPr>
        <p:spPr/>
        <p:txBody>
          <a:bodyPr/>
          <a:lstStyle>
            <a:lvl1pPr>
              <a:defRPr sz="2363"/>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A close up of a logo&#10;&#10;Description automatically generated">
            <a:extLst>
              <a:ext uri="{FF2B5EF4-FFF2-40B4-BE49-F238E27FC236}">
                <a16:creationId xmlns:a16="http://schemas.microsoft.com/office/drawing/2014/main" id="{43669328-AECF-13DB-5F38-5CFB71BDDB00}"/>
              </a:ext>
            </a:extLst>
          </p:cNvPr>
          <p:cNvPicPr>
            <a:picLocks noChangeAspect="1"/>
          </p:cNvPicPr>
          <p:nvPr userDrawn="1"/>
        </p:nvPicPr>
        <p:blipFill>
          <a:blip r:embed="rId2"/>
          <a:stretch>
            <a:fillRect/>
          </a:stretch>
        </p:blipFill>
        <p:spPr>
          <a:xfrm>
            <a:off x="9369415" y="6189099"/>
            <a:ext cx="874925" cy="620775"/>
          </a:xfrm>
          <a:prstGeom prst="rect">
            <a:avLst/>
          </a:prstGeom>
        </p:spPr>
      </p:pic>
      <p:pic>
        <p:nvPicPr>
          <p:cNvPr id="8" name="Graphic 7">
            <a:extLst>
              <a:ext uri="{FF2B5EF4-FFF2-40B4-BE49-F238E27FC236}">
                <a16:creationId xmlns:a16="http://schemas.microsoft.com/office/drawing/2014/main" id="{0A58168A-6ED2-58C5-82C3-CE4C00EF972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28662" y="2610854"/>
            <a:ext cx="5959972" cy="8023780"/>
          </a:xfrm>
          <a:prstGeom prst="rect">
            <a:avLst/>
          </a:prstGeom>
        </p:spPr>
      </p:pic>
    </p:spTree>
    <p:extLst>
      <p:ext uri="{BB962C8B-B14F-4D97-AF65-F5344CB8AC3E}">
        <p14:creationId xmlns:p14="http://schemas.microsoft.com/office/powerpoint/2010/main" val="2888800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E8119178-3087-FD65-A331-75C8C7F522AC}"/>
              </a:ext>
            </a:extLst>
          </p:cNvPr>
          <p:cNvPicPr>
            <a:picLocks noChangeAspect="1"/>
          </p:cNvPicPr>
          <p:nvPr userDrawn="1"/>
        </p:nvPicPr>
        <p:blipFill>
          <a:blip r:embed="rId2"/>
          <a:stretch>
            <a:fillRect/>
          </a:stretch>
        </p:blipFill>
        <p:spPr>
          <a:xfrm>
            <a:off x="9369415" y="6189099"/>
            <a:ext cx="874925" cy="620775"/>
          </a:xfrm>
          <a:prstGeom prst="rect">
            <a:avLst/>
          </a:prstGeom>
        </p:spPr>
      </p:pic>
      <p:pic>
        <p:nvPicPr>
          <p:cNvPr id="8" name="Graphic 7">
            <a:extLst>
              <a:ext uri="{FF2B5EF4-FFF2-40B4-BE49-F238E27FC236}">
                <a16:creationId xmlns:a16="http://schemas.microsoft.com/office/drawing/2014/main" id="{2DDFBF6E-8050-B1D9-C874-48ADDD5BDC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20731" y="0"/>
            <a:ext cx="5086145" cy="6847367"/>
          </a:xfrm>
          <a:prstGeom prst="rect">
            <a:avLst/>
          </a:prstGeom>
        </p:spPr>
      </p:pic>
      <p:sp>
        <p:nvSpPr>
          <p:cNvPr id="9" name="Text Placeholder 2">
            <a:extLst>
              <a:ext uri="{FF2B5EF4-FFF2-40B4-BE49-F238E27FC236}">
                <a16:creationId xmlns:a16="http://schemas.microsoft.com/office/drawing/2014/main" id="{8E571EBF-08D9-61EF-7102-68899AF17976}"/>
              </a:ext>
            </a:extLst>
          </p:cNvPr>
          <p:cNvSpPr>
            <a:spLocks noGrp="1"/>
          </p:cNvSpPr>
          <p:nvPr>
            <p:ph type="body" sz="quarter" idx="11"/>
          </p:nvPr>
        </p:nvSpPr>
        <p:spPr>
          <a:xfrm>
            <a:off x="1168006" y="1744664"/>
            <a:ext cx="6211801" cy="2261853"/>
          </a:xfrm>
        </p:spPr>
        <p:txBody>
          <a:bodyPr>
            <a:normAutofit/>
          </a:bodyPr>
          <a:lstStyle>
            <a:lvl1pPr marL="0" indent="0">
              <a:buNone/>
              <a:defRPr sz="4556" b="1" i="0">
                <a:latin typeface="Open Sans Condensed Condensed S" pitchFamily="2" charset="0"/>
                <a:ea typeface="Open Sans Condensed Condensed S" pitchFamily="2" charset="0"/>
                <a:cs typeface="Open Sans Condensed Condensed S" pitchFamily="2" charset="0"/>
              </a:defRPr>
            </a:lvl1pPr>
            <a:lvl2pPr marL="385763" indent="0">
              <a:buNone/>
              <a:defRPr b="1" i="1">
                <a:latin typeface="Open Sans Condensed Condensed S" pitchFamily="2" charset="0"/>
                <a:ea typeface="Open Sans Condensed Condensed S" pitchFamily="2" charset="0"/>
                <a:cs typeface="Open Sans Condensed Condensed S" pitchFamily="2" charset="0"/>
              </a:defRPr>
            </a:lvl2pPr>
            <a:lvl3pPr marL="771525" indent="0">
              <a:buNone/>
              <a:defRPr b="1" i="1">
                <a:latin typeface="Open Sans Condensed Condensed S" pitchFamily="2" charset="0"/>
                <a:ea typeface="Open Sans Condensed Condensed S" pitchFamily="2" charset="0"/>
                <a:cs typeface="Open Sans Condensed Condensed S" pitchFamily="2" charset="0"/>
              </a:defRPr>
            </a:lvl3pPr>
            <a:lvl4pPr marL="1157288" indent="0">
              <a:buNone/>
              <a:defRPr b="1" i="1">
                <a:latin typeface="Open Sans Condensed Condensed S" pitchFamily="2" charset="0"/>
                <a:ea typeface="Open Sans Condensed Condensed S" pitchFamily="2" charset="0"/>
                <a:cs typeface="Open Sans Condensed Condensed S" pitchFamily="2" charset="0"/>
              </a:defRPr>
            </a:lvl4pPr>
            <a:lvl5pPr marL="1543050" indent="0">
              <a:buNone/>
              <a:defRPr b="1" i="1">
                <a:latin typeface="Open Sans Condensed Condensed S" pitchFamily="2" charset="0"/>
                <a:ea typeface="Open Sans Condensed Condensed S" pitchFamily="2" charset="0"/>
                <a:cs typeface="Open Sans Condensed Condensed S" pitchFamily="2" charset="0"/>
              </a:defRPr>
            </a:lvl5pPr>
          </a:lstStyle>
          <a:p>
            <a:pPr lvl="0"/>
            <a:r>
              <a:rPr lang="en-US" dirty="0"/>
              <a:t>Click to edit Master text styles</a:t>
            </a:r>
          </a:p>
        </p:txBody>
      </p:sp>
      <p:sp>
        <p:nvSpPr>
          <p:cNvPr id="10" name="Text Placeholder 2">
            <a:extLst>
              <a:ext uri="{FF2B5EF4-FFF2-40B4-BE49-F238E27FC236}">
                <a16:creationId xmlns:a16="http://schemas.microsoft.com/office/drawing/2014/main" id="{2E3CE877-A9D5-DAFE-0943-3738DC824282}"/>
              </a:ext>
            </a:extLst>
          </p:cNvPr>
          <p:cNvSpPr>
            <a:spLocks noGrp="1"/>
          </p:cNvSpPr>
          <p:nvPr>
            <p:ph type="body" sz="quarter" idx="12" hasCustomPrompt="1"/>
          </p:nvPr>
        </p:nvSpPr>
        <p:spPr>
          <a:xfrm>
            <a:off x="1168006" y="4129988"/>
            <a:ext cx="6211801" cy="562331"/>
          </a:xfrm>
        </p:spPr>
        <p:txBody>
          <a:bodyPr>
            <a:normAutofit/>
          </a:bodyPr>
          <a:lstStyle>
            <a:lvl1pPr marL="0" indent="0">
              <a:buNone/>
              <a:defRPr sz="2363" b="0" i="0">
                <a:latin typeface="Open Sans Light" pitchFamily="2" charset="0"/>
                <a:ea typeface="Open Sans Light" pitchFamily="2" charset="0"/>
                <a:cs typeface="Open Sans Light" pitchFamily="2" charset="0"/>
              </a:defRPr>
            </a:lvl1pPr>
            <a:lvl2pPr marL="385763" indent="0">
              <a:buNone/>
              <a:defRPr b="1" i="1">
                <a:latin typeface="Open Sans Condensed Condensed S" pitchFamily="2" charset="0"/>
                <a:ea typeface="Open Sans Condensed Condensed S" pitchFamily="2" charset="0"/>
                <a:cs typeface="Open Sans Condensed Condensed S" pitchFamily="2" charset="0"/>
              </a:defRPr>
            </a:lvl2pPr>
            <a:lvl3pPr marL="771525" indent="0">
              <a:buNone/>
              <a:defRPr b="1" i="1">
                <a:latin typeface="Open Sans Condensed Condensed S" pitchFamily="2" charset="0"/>
                <a:ea typeface="Open Sans Condensed Condensed S" pitchFamily="2" charset="0"/>
                <a:cs typeface="Open Sans Condensed Condensed S" pitchFamily="2" charset="0"/>
              </a:defRPr>
            </a:lvl3pPr>
            <a:lvl4pPr marL="1157288" indent="0">
              <a:buNone/>
              <a:defRPr b="1" i="1">
                <a:latin typeface="Open Sans Condensed Condensed S" pitchFamily="2" charset="0"/>
                <a:ea typeface="Open Sans Condensed Condensed S" pitchFamily="2" charset="0"/>
                <a:cs typeface="Open Sans Condensed Condensed S" pitchFamily="2" charset="0"/>
              </a:defRPr>
            </a:lvl4pPr>
            <a:lvl5pPr marL="1543050" indent="0">
              <a:buNone/>
              <a:defRPr b="1" i="1">
                <a:latin typeface="Open Sans Condensed Condensed S" pitchFamily="2" charset="0"/>
                <a:ea typeface="Open Sans Condensed Condensed S" pitchFamily="2" charset="0"/>
                <a:cs typeface="Open Sans Condensed Condensed S" pitchFamily="2" charset="0"/>
              </a:defRPr>
            </a:lvl5pPr>
          </a:lstStyle>
          <a:p>
            <a:pPr lvl="0"/>
            <a:r>
              <a:rPr lang="en-US" dirty="0"/>
              <a:t>First Last Name, Graduate</a:t>
            </a:r>
          </a:p>
        </p:txBody>
      </p:sp>
    </p:spTree>
    <p:extLst>
      <p:ext uri="{BB962C8B-B14F-4D97-AF65-F5344CB8AC3E}">
        <p14:creationId xmlns:p14="http://schemas.microsoft.com/office/powerpoint/2010/main" val="3719614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Imag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E3212E-0FE7-69AF-0539-C557719224ED}"/>
              </a:ext>
            </a:extLst>
          </p:cNvPr>
          <p:cNvSpPr>
            <a:spLocks noGrp="1"/>
          </p:cNvSpPr>
          <p:nvPr>
            <p:ph type="title" hasCustomPrompt="1"/>
          </p:nvPr>
        </p:nvSpPr>
        <p:spPr>
          <a:xfrm>
            <a:off x="533688" y="365127"/>
            <a:ext cx="5781683" cy="485775"/>
          </a:xfrm>
        </p:spPr>
        <p:txBody>
          <a:bodyPr/>
          <a:lstStyle>
            <a:lvl1pPr>
              <a:defRPr>
                <a:solidFill>
                  <a:schemeClr val="bg2">
                    <a:lumMod val="10000"/>
                  </a:schemeClr>
                </a:solidFill>
              </a:defRPr>
            </a:lvl1pPr>
          </a:lstStyle>
          <a:p>
            <a:r>
              <a:rPr lang="en-US" dirty="0"/>
              <a:t>Click to add title</a:t>
            </a:r>
          </a:p>
        </p:txBody>
      </p:sp>
      <p:sp>
        <p:nvSpPr>
          <p:cNvPr id="5" name="Content Placeholder 2">
            <a:extLst>
              <a:ext uri="{FF2B5EF4-FFF2-40B4-BE49-F238E27FC236}">
                <a16:creationId xmlns:a16="http://schemas.microsoft.com/office/drawing/2014/main" id="{08717C55-5D16-5042-8EA9-2CEA0660B972}"/>
              </a:ext>
            </a:extLst>
          </p:cNvPr>
          <p:cNvSpPr>
            <a:spLocks noGrp="1"/>
          </p:cNvSpPr>
          <p:nvPr>
            <p:ph sz="half" idx="1"/>
          </p:nvPr>
        </p:nvSpPr>
        <p:spPr>
          <a:xfrm>
            <a:off x="533686" y="1143000"/>
            <a:ext cx="5781684" cy="5033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close up of a logo&#10;&#10;Description automatically generated">
            <a:extLst>
              <a:ext uri="{FF2B5EF4-FFF2-40B4-BE49-F238E27FC236}">
                <a16:creationId xmlns:a16="http://schemas.microsoft.com/office/drawing/2014/main" id="{02D788F7-5441-1141-B06D-B2115FF663B1}"/>
              </a:ext>
            </a:extLst>
          </p:cNvPr>
          <p:cNvPicPr>
            <a:picLocks noChangeAspect="1"/>
          </p:cNvPicPr>
          <p:nvPr userDrawn="1"/>
        </p:nvPicPr>
        <p:blipFill>
          <a:blip r:embed="rId2"/>
          <a:stretch>
            <a:fillRect/>
          </a:stretch>
        </p:blipFill>
        <p:spPr>
          <a:xfrm>
            <a:off x="0" y="6237227"/>
            <a:ext cx="874925" cy="620775"/>
          </a:xfrm>
          <a:prstGeom prst="rect">
            <a:avLst/>
          </a:prstGeom>
        </p:spPr>
      </p:pic>
      <p:sp>
        <p:nvSpPr>
          <p:cNvPr id="6" name="Picture Placeholder 5">
            <a:extLst>
              <a:ext uri="{FF2B5EF4-FFF2-40B4-BE49-F238E27FC236}">
                <a16:creationId xmlns:a16="http://schemas.microsoft.com/office/drawing/2014/main" id="{D7BF05B1-0338-0D74-4E5F-03CAEC4E0B8A}"/>
              </a:ext>
            </a:extLst>
          </p:cNvPr>
          <p:cNvSpPr>
            <a:spLocks noGrp="1"/>
          </p:cNvSpPr>
          <p:nvPr>
            <p:ph type="pic" sz="quarter" idx="10"/>
          </p:nvPr>
        </p:nvSpPr>
        <p:spPr>
          <a:xfrm>
            <a:off x="6596806" y="0"/>
            <a:ext cx="3690194" cy="6858000"/>
          </a:xfrm>
        </p:spPr>
        <p:txBody>
          <a:bodyPr/>
          <a:lstStyle/>
          <a:p>
            <a:endParaRPr lang="en-US"/>
          </a:p>
        </p:txBody>
      </p:sp>
    </p:spTree>
    <p:extLst>
      <p:ext uri="{BB962C8B-B14F-4D97-AF65-F5344CB8AC3E}">
        <p14:creationId xmlns:p14="http://schemas.microsoft.com/office/powerpoint/2010/main" val="3991962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hree Content">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1E673604-436B-2FE7-2593-6893B8180473}"/>
              </a:ext>
            </a:extLst>
          </p:cNvPr>
          <p:cNvPicPr>
            <a:picLocks noChangeAspect="1"/>
          </p:cNvPicPr>
          <p:nvPr userDrawn="1"/>
        </p:nvPicPr>
        <p:blipFill>
          <a:blip r:embed="rId2"/>
          <a:stretch>
            <a:fillRect/>
          </a:stretch>
        </p:blipFill>
        <p:spPr>
          <a:xfrm>
            <a:off x="0" y="6237227"/>
            <a:ext cx="874925" cy="620775"/>
          </a:xfrm>
          <a:prstGeom prst="rect">
            <a:avLst/>
          </a:prstGeom>
        </p:spPr>
      </p:pic>
      <p:sp>
        <p:nvSpPr>
          <p:cNvPr id="13" name="Title 1">
            <a:extLst>
              <a:ext uri="{FF2B5EF4-FFF2-40B4-BE49-F238E27FC236}">
                <a16:creationId xmlns:a16="http://schemas.microsoft.com/office/drawing/2014/main" id="{3BAAB3A0-32A8-CFCA-F46C-D251DAEB913B}"/>
              </a:ext>
            </a:extLst>
          </p:cNvPr>
          <p:cNvSpPr>
            <a:spLocks noGrp="1"/>
          </p:cNvSpPr>
          <p:nvPr>
            <p:ph type="ctrTitle"/>
          </p:nvPr>
        </p:nvSpPr>
        <p:spPr>
          <a:xfrm>
            <a:off x="533683" y="3434915"/>
            <a:ext cx="2825224" cy="733940"/>
          </a:xfrm>
        </p:spPr>
        <p:txBody>
          <a:bodyPr anchor="b">
            <a:normAutofit/>
          </a:bodyPr>
          <a:lstStyle>
            <a:lvl1pPr algn="l">
              <a:defRPr sz="2363" b="1" i="0">
                <a:latin typeface="Open Sans SemiBold" pitchFamily="2" charset="0"/>
                <a:ea typeface="Open Sans SemiBold" pitchFamily="2" charset="0"/>
                <a:cs typeface="Open Sans SemiBold" pitchFamily="2" charset="0"/>
              </a:defRPr>
            </a:lvl1pPr>
          </a:lstStyle>
          <a:p>
            <a:r>
              <a:rPr lang="en-US" dirty="0"/>
              <a:t>Click to edit</a:t>
            </a:r>
          </a:p>
        </p:txBody>
      </p:sp>
      <p:sp>
        <p:nvSpPr>
          <p:cNvPr id="17" name="Text Placeholder 16">
            <a:extLst>
              <a:ext uri="{FF2B5EF4-FFF2-40B4-BE49-F238E27FC236}">
                <a16:creationId xmlns:a16="http://schemas.microsoft.com/office/drawing/2014/main" id="{EB411900-F222-0AC2-8520-7F9D99DD6E79}"/>
              </a:ext>
            </a:extLst>
          </p:cNvPr>
          <p:cNvSpPr>
            <a:spLocks noGrp="1"/>
          </p:cNvSpPr>
          <p:nvPr>
            <p:ph type="body" sz="quarter" idx="15"/>
          </p:nvPr>
        </p:nvSpPr>
        <p:spPr>
          <a:xfrm>
            <a:off x="533103" y="4168853"/>
            <a:ext cx="2826246" cy="1847851"/>
          </a:xfrm>
        </p:spPr>
        <p:txBody>
          <a:bodyPr>
            <a:noAutofit/>
          </a:bodyPr>
          <a:lstStyle>
            <a:lvl1pPr>
              <a:defRPr sz="1688"/>
            </a:lvl1pPr>
            <a:lvl2pPr>
              <a:defRPr sz="1688"/>
            </a:lvl2pPr>
            <a:lvl3pPr>
              <a:defRPr sz="1519"/>
            </a:lvl3pPr>
            <a:lvl4pPr>
              <a:defRPr sz="1350"/>
            </a:lvl4pPr>
            <a:lvl5pP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6">
            <a:extLst>
              <a:ext uri="{FF2B5EF4-FFF2-40B4-BE49-F238E27FC236}">
                <a16:creationId xmlns:a16="http://schemas.microsoft.com/office/drawing/2014/main" id="{8970E6F5-C4DC-6D8E-0134-DBA12F3230B9}"/>
              </a:ext>
            </a:extLst>
          </p:cNvPr>
          <p:cNvSpPr>
            <a:spLocks noGrp="1"/>
          </p:cNvSpPr>
          <p:nvPr>
            <p:ph type="body" sz="quarter" idx="16"/>
          </p:nvPr>
        </p:nvSpPr>
        <p:spPr>
          <a:xfrm>
            <a:off x="3730889" y="4168853"/>
            <a:ext cx="2826246" cy="1847851"/>
          </a:xfrm>
        </p:spPr>
        <p:txBody>
          <a:bodyPr>
            <a:noAutofit/>
          </a:bodyPr>
          <a:lstStyle>
            <a:lvl1pPr>
              <a:defRPr sz="1688"/>
            </a:lvl1pPr>
            <a:lvl2pPr>
              <a:defRPr sz="1688"/>
            </a:lvl2pPr>
            <a:lvl3pPr>
              <a:defRPr sz="1519"/>
            </a:lvl3pPr>
            <a:lvl4pPr>
              <a:defRPr sz="1350"/>
            </a:lvl4pPr>
            <a:lvl5pP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6">
            <a:extLst>
              <a:ext uri="{FF2B5EF4-FFF2-40B4-BE49-F238E27FC236}">
                <a16:creationId xmlns:a16="http://schemas.microsoft.com/office/drawing/2014/main" id="{FE20429A-604F-2E7C-AFF8-6C4FACAA85B1}"/>
              </a:ext>
            </a:extLst>
          </p:cNvPr>
          <p:cNvSpPr>
            <a:spLocks noGrp="1"/>
          </p:cNvSpPr>
          <p:nvPr>
            <p:ph type="body" sz="quarter" idx="17"/>
          </p:nvPr>
        </p:nvSpPr>
        <p:spPr>
          <a:xfrm>
            <a:off x="6928094" y="4162940"/>
            <a:ext cx="2826246" cy="1847851"/>
          </a:xfrm>
        </p:spPr>
        <p:txBody>
          <a:bodyPr>
            <a:noAutofit/>
          </a:bodyPr>
          <a:lstStyle>
            <a:lvl1pPr>
              <a:defRPr sz="1688"/>
            </a:lvl1pPr>
            <a:lvl2pPr>
              <a:defRPr sz="1688"/>
            </a:lvl2pPr>
            <a:lvl3pPr>
              <a:defRPr sz="1519"/>
            </a:lvl3pPr>
            <a:lvl4pPr>
              <a:defRPr sz="1350"/>
            </a:lvl4pPr>
            <a:lvl5pP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418D83DD-ACC8-2FA4-6C31-F212E3FFE524}"/>
              </a:ext>
            </a:extLst>
          </p:cNvPr>
          <p:cNvSpPr>
            <a:spLocks noGrp="1"/>
          </p:cNvSpPr>
          <p:nvPr>
            <p:ph type="body" sz="quarter" idx="18"/>
          </p:nvPr>
        </p:nvSpPr>
        <p:spPr>
          <a:xfrm>
            <a:off x="3729867" y="3440077"/>
            <a:ext cx="2826246" cy="722865"/>
          </a:xfrm>
        </p:spPr>
        <p:txBody>
          <a:bodyPr anchor="b">
            <a:noAutofit/>
          </a:bodyPr>
          <a:lstStyle>
            <a:lvl1pPr marL="0" indent="0">
              <a:buNone/>
              <a:defRPr sz="2363" b="1" i="0">
                <a:latin typeface="Open Sans SemiBold" pitchFamily="2" charset="0"/>
                <a:ea typeface="Open Sans SemiBold" pitchFamily="2" charset="0"/>
                <a:cs typeface="Open Sans SemiBold" pitchFamily="2" charset="0"/>
              </a:defRPr>
            </a:lvl1pPr>
            <a:lvl2pPr marL="385763" indent="0">
              <a:buNone/>
              <a:defRPr sz="2363" b="1"/>
            </a:lvl2pPr>
            <a:lvl3pPr marL="771525" indent="0">
              <a:buNone/>
              <a:defRPr sz="2363" b="1"/>
            </a:lvl3pPr>
            <a:lvl4pPr marL="1157288" indent="0">
              <a:buNone/>
              <a:defRPr sz="2363" b="1"/>
            </a:lvl4pPr>
            <a:lvl5pPr marL="1543050" indent="0">
              <a:buNone/>
              <a:defRPr sz="2363" b="1"/>
            </a:lvl5pPr>
          </a:lstStyle>
          <a:p>
            <a:pPr lvl="0"/>
            <a:r>
              <a:rPr lang="en-US" dirty="0"/>
              <a:t>Click to edit</a:t>
            </a:r>
          </a:p>
        </p:txBody>
      </p:sp>
      <p:sp>
        <p:nvSpPr>
          <p:cNvPr id="4" name="Text Placeholder 2">
            <a:extLst>
              <a:ext uri="{FF2B5EF4-FFF2-40B4-BE49-F238E27FC236}">
                <a16:creationId xmlns:a16="http://schemas.microsoft.com/office/drawing/2014/main" id="{552DF152-5455-2D85-EAF0-B45165436673}"/>
              </a:ext>
            </a:extLst>
          </p:cNvPr>
          <p:cNvSpPr>
            <a:spLocks noGrp="1"/>
          </p:cNvSpPr>
          <p:nvPr>
            <p:ph type="body" sz="quarter" idx="19"/>
          </p:nvPr>
        </p:nvSpPr>
        <p:spPr>
          <a:xfrm>
            <a:off x="6926631" y="3440077"/>
            <a:ext cx="2826246" cy="722865"/>
          </a:xfrm>
        </p:spPr>
        <p:txBody>
          <a:bodyPr anchor="b">
            <a:noAutofit/>
          </a:bodyPr>
          <a:lstStyle>
            <a:lvl1pPr marL="0" indent="0">
              <a:buNone/>
              <a:defRPr sz="2363" b="1" i="0">
                <a:latin typeface="Open Sans SemiBold" pitchFamily="2" charset="0"/>
                <a:ea typeface="Open Sans SemiBold" pitchFamily="2" charset="0"/>
                <a:cs typeface="Open Sans SemiBold" pitchFamily="2" charset="0"/>
              </a:defRPr>
            </a:lvl1pPr>
            <a:lvl2pPr marL="385763" indent="0">
              <a:buNone/>
              <a:defRPr sz="2363" b="1"/>
            </a:lvl2pPr>
            <a:lvl3pPr marL="771525" indent="0">
              <a:buNone/>
              <a:defRPr sz="2363" b="1"/>
            </a:lvl3pPr>
            <a:lvl4pPr marL="1157288" indent="0">
              <a:buNone/>
              <a:defRPr sz="2363" b="1"/>
            </a:lvl4pPr>
            <a:lvl5pPr marL="1543050" indent="0">
              <a:buNone/>
              <a:defRPr sz="2363" b="1"/>
            </a:lvl5pPr>
          </a:lstStyle>
          <a:p>
            <a:pPr lvl="0"/>
            <a:r>
              <a:rPr lang="en-US" dirty="0"/>
              <a:t>Click to edit</a:t>
            </a:r>
          </a:p>
        </p:txBody>
      </p:sp>
      <p:sp>
        <p:nvSpPr>
          <p:cNvPr id="14" name="Content Placeholder 2">
            <a:extLst>
              <a:ext uri="{FF2B5EF4-FFF2-40B4-BE49-F238E27FC236}">
                <a16:creationId xmlns:a16="http://schemas.microsoft.com/office/drawing/2014/main" id="{E82616A3-53A4-93AA-A0D4-135D26845D51}"/>
              </a:ext>
            </a:extLst>
          </p:cNvPr>
          <p:cNvSpPr>
            <a:spLocks noGrp="1"/>
          </p:cNvSpPr>
          <p:nvPr>
            <p:ph sz="half" idx="1" hasCustomPrompt="1"/>
          </p:nvPr>
        </p:nvSpPr>
        <p:spPr>
          <a:xfrm>
            <a:off x="533685" y="914400"/>
            <a:ext cx="2825222" cy="2508687"/>
          </a:xfrm>
        </p:spPr>
        <p:txBody>
          <a:bodyPr/>
          <a:lstStyle>
            <a:lvl1pPr marL="0" indent="0">
              <a:buNone/>
              <a:defRPr/>
            </a:lvl1pPr>
          </a:lstStyle>
          <a:p>
            <a:pPr lvl="0"/>
            <a:r>
              <a:rPr lang="en-US" dirty="0"/>
              <a:t>Click to add title</a:t>
            </a:r>
          </a:p>
        </p:txBody>
      </p:sp>
      <p:sp>
        <p:nvSpPr>
          <p:cNvPr id="15" name="Content Placeholder 2">
            <a:extLst>
              <a:ext uri="{FF2B5EF4-FFF2-40B4-BE49-F238E27FC236}">
                <a16:creationId xmlns:a16="http://schemas.microsoft.com/office/drawing/2014/main" id="{FB3997B8-E0A2-82A2-768E-0F5D2D2ACEEC}"/>
              </a:ext>
            </a:extLst>
          </p:cNvPr>
          <p:cNvSpPr>
            <a:spLocks noGrp="1"/>
          </p:cNvSpPr>
          <p:nvPr>
            <p:ph sz="half" idx="20" hasCustomPrompt="1"/>
          </p:nvPr>
        </p:nvSpPr>
        <p:spPr>
          <a:xfrm>
            <a:off x="3731228" y="914400"/>
            <a:ext cx="2825222" cy="2508687"/>
          </a:xfrm>
        </p:spPr>
        <p:txBody>
          <a:bodyPr/>
          <a:lstStyle>
            <a:lvl1pPr marL="0" indent="0">
              <a:buNone/>
              <a:defRPr/>
            </a:lvl1pPr>
          </a:lstStyle>
          <a:p>
            <a:pPr lvl="0"/>
            <a:r>
              <a:rPr lang="en-US" dirty="0"/>
              <a:t>Click to add title</a:t>
            </a:r>
          </a:p>
        </p:txBody>
      </p:sp>
      <p:sp>
        <p:nvSpPr>
          <p:cNvPr id="16" name="Content Placeholder 2">
            <a:extLst>
              <a:ext uri="{FF2B5EF4-FFF2-40B4-BE49-F238E27FC236}">
                <a16:creationId xmlns:a16="http://schemas.microsoft.com/office/drawing/2014/main" id="{BC38C98B-6D69-8D6D-AC7D-D193CC84A447}"/>
              </a:ext>
            </a:extLst>
          </p:cNvPr>
          <p:cNvSpPr>
            <a:spLocks noGrp="1"/>
          </p:cNvSpPr>
          <p:nvPr>
            <p:ph sz="half" idx="21" hasCustomPrompt="1"/>
          </p:nvPr>
        </p:nvSpPr>
        <p:spPr>
          <a:xfrm>
            <a:off x="6928770" y="914400"/>
            <a:ext cx="2825222" cy="2508687"/>
          </a:xfrm>
        </p:spPr>
        <p:txBody>
          <a:bodyPr/>
          <a:lstStyle>
            <a:lvl1pPr marL="0" indent="0">
              <a:buNone/>
              <a:defRPr/>
            </a:lvl1pPr>
          </a:lstStyle>
          <a:p>
            <a:pPr lvl="0"/>
            <a:r>
              <a:rPr lang="en-US" dirty="0"/>
              <a:t>Click to add title</a:t>
            </a:r>
          </a:p>
        </p:txBody>
      </p:sp>
    </p:spTree>
    <p:extLst>
      <p:ext uri="{BB962C8B-B14F-4D97-AF65-F5344CB8AC3E}">
        <p14:creationId xmlns:p14="http://schemas.microsoft.com/office/powerpoint/2010/main" val="11219240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71B26-4877-8313-13A2-D3AE4D9B4740}"/>
              </a:ext>
            </a:extLst>
          </p:cNvPr>
          <p:cNvSpPr>
            <a:spLocks noGrp="1"/>
          </p:cNvSpPr>
          <p:nvPr>
            <p:ph type="title" hasCustomPrompt="1"/>
          </p:nvPr>
        </p:nvSpPr>
        <p:spPr>
          <a:xfrm>
            <a:off x="666478" y="365127"/>
            <a:ext cx="8913293" cy="485775"/>
          </a:xfrm>
        </p:spPr>
        <p:txBody>
          <a:bodyPr/>
          <a:lstStyle/>
          <a:p>
            <a:r>
              <a:rPr lang="en-US" dirty="0"/>
              <a:t>Click to add title</a:t>
            </a:r>
          </a:p>
        </p:txBody>
      </p:sp>
      <p:sp>
        <p:nvSpPr>
          <p:cNvPr id="3" name="Content Placeholder 2">
            <a:extLst>
              <a:ext uri="{FF2B5EF4-FFF2-40B4-BE49-F238E27FC236}">
                <a16:creationId xmlns:a16="http://schemas.microsoft.com/office/drawing/2014/main" id="{6C4063D3-9615-0593-184D-B3812AA7B570}"/>
              </a:ext>
            </a:extLst>
          </p:cNvPr>
          <p:cNvSpPr>
            <a:spLocks noGrp="1"/>
          </p:cNvSpPr>
          <p:nvPr>
            <p:ph sz="half" idx="1"/>
          </p:nvPr>
        </p:nvSpPr>
        <p:spPr>
          <a:xfrm>
            <a:off x="666478" y="1143000"/>
            <a:ext cx="4412730" cy="5033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25B65D7-15FE-BCB1-DEF6-4D33F3A23507}"/>
              </a:ext>
            </a:extLst>
          </p:cNvPr>
          <p:cNvSpPr>
            <a:spLocks noGrp="1"/>
          </p:cNvSpPr>
          <p:nvPr>
            <p:ph sz="half" idx="2"/>
          </p:nvPr>
        </p:nvSpPr>
        <p:spPr>
          <a:xfrm>
            <a:off x="5167039" y="1143000"/>
            <a:ext cx="4412730" cy="5033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close up of a logo&#10;&#10;Description automatically generated">
            <a:extLst>
              <a:ext uri="{FF2B5EF4-FFF2-40B4-BE49-F238E27FC236}">
                <a16:creationId xmlns:a16="http://schemas.microsoft.com/office/drawing/2014/main" id="{0FF1DC5A-A2E2-BBC0-69B6-AB48EE6BC267}"/>
              </a:ext>
            </a:extLst>
          </p:cNvPr>
          <p:cNvPicPr>
            <a:picLocks noChangeAspect="1"/>
          </p:cNvPicPr>
          <p:nvPr userDrawn="1"/>
        </p:nvPicPr>
        <p:blipFill>
          <a:blip r:embed="rId2"/>
          <a:stretch>
            <a:fillRect/>
          </a:stretch>
        </p:blipFill>
        <p:spPr>
          <a:xfrm>
            <a:off x="0" y="6237227"/>
            <a:ext cx="874925" cy="620775"/>
          </a:xfrm>
          <a:prstGeom prst="rect">
            <a:avLst/>
          </a:prstGeom>
        </p:spPr>
      </p:pic>
    </p:spTree>
    <p:extLst>
      <p:ext uri="{BB962C8B-B14F-4D97-AF65-F5344CB8AC3E}">
        <p14:creationId xmlns:p14="http://schemas.microsoft.com/office/powerpoint/2010/main" val="3748131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987A994-7C74-5EDE-55F7-F8E593E9BD55}"/>
              </a:ext>
            </a:extLst>
          </p:cNvPr>
          <p:cNvSpPr>
            <a:spLocks noGrp="1"/>
          </p:cNvSpPr>
          <p:nvPr>
            <p:ph type="body" idx="1" hasCustomPrompt="1"/>
          </p:nvPr>
        </p:nvSpPr>
        <p:spPr>
          <a:xfrm>
            <a:off x="666477" y="1071563"/>
            <a:ext cx="4393978" cy="823912"/>
          </a:xfrm>
        </p:spPr>
        <p:txBody>
          <a:bodyPr anchor="b"/>
          <a:lstStyle>
            <a:lvl1pPr marL="0" indent="0">
              <a:buNone/>
              <a:defRPr sz="2025" b="1"/>
            </a:lvl1pPr>
            <a:lvl2pPr marL="385763" indent="0">
              <a:buNone/>
              <a:defRPr sz="1688" b="1"/>
            </a:lvl2pPr>
            <a:lvl3pPr marL="771525" indent="0">
              <a:buNone/>
              <a:defRPr sz="1519" b="1"/>
            </a:lvl3pPr>
            <a:lvl4pPr marL="1157288" indent="0">
              <a:buNone/>
              <a:defRPr sz="1350" b="1"/>
            </a:lvl4pPr>
            <a:lvl5pPr marL="1543050" indent="0">
              <a:buNone/>
              <a:defRPr sz="1350" b="1"/>
            </a:lvl5pPr>
            <a:lvl6pPr marL="1928813" indent="0">
              <a:buNone/>
              <a:defRPr sz="1350" b="1"/>
            </a:lvl6pPr>
            <a:lvl7pPr marL="2314575" indent="0">
              <a:buNone/>
              <a:defRPr sz="1350" b="1"/>
            </a:lvl7pPr>
            <a:lvl8pPr marL="2700338" indent="0">
              <a:buNone/>
              <a:defRPr sz="1350" b="1"/>
            </a:lvl8pPr>
            <a:lvl9pPr marL="3086100" indent="0">
              <a:buNone/>
              <a:defRPr sz="1350" b="1"/>
            </a:lvl9pPr>
          </a:lstStyle>
          <a:p>
            <a:pPr lvl="0"/>
            <a:r>
              <a:rPr lang="en-US" dirty="0"/>
              <a:t>Click to add title</a:t>
            </a:r>
          </a:p>
        </p:txBody>
      </p:sp>
      <p:sp>
        <p:nvSpPr>
          <p:cNvPr id="4" name="Content Placeholder 3">
            <a:extLst>
              <a:ext uri="{FF2B5EF4-FFF2-40B4-BE49-F238E27FC236}">
                <a16:creationId xmlns:a16="http://schemas.microsoft.com/office/drawing/2014/main" id="{DEDA84AE-408E-F1DA-A6CD-07BB5C91CE2F}"/>
              </a:ext>
            </a:extLst>
          </p:cNvPr>
          <p:cNvSpPr>
            <a:spLocks noGrp="1"/>
          </p:cNvSpPr>
          <p:nvPr>
            <p:ph sz="half" idx="2"/>
          </p:nvPr>
        </p:nvSpPr>
        <p:spPr>
          <a:xfrm>
            <a:off x="666477" y="1895477"/>
            <a:ext cx="4393978" cy="41370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AEE475C-A52D-9B4F-6E81-1F617D9C9268}"/>
              </a:ext>
            </a:extLst>
          </p:cNvPr>
          <p:cNvSpPr>
            <a:spLocks noGrp="1"/>
          </p:cNvSpPr>
          <p:nvPr>
            <p:ph type="body" sz="quarter" idx="3" hasCustomPrompt="1"/>
          </p:nvPr>
        </p:nvSpPr>
        <p:spPr>
          <a:xfrm>
            <a:off x="5165493" y="1071563"/>
            <a:ext cx="4415617" cy="823912"/>
          </a:xfrm>
        </p:spPr>
        <p:txBody>
          <a:bodyPr anchor="b"/>
          <a:lstStyle>
            <a:lvl1pPr marL="0" indent="0">
              <a:buNone/>
              <a:defRPr sz="2025" b="1"/>
            </a:lvl1pPr>
            <a:lvl2pPr marL="385763" indent="0">
              <a:buNone/>
              <a:defRPr sz="1688" b="1"/>
            </a:lvl2pPr>
            <a:lvl3pPr marL="771525" indent="0">
              <a:buNone/>
              <a:defRPr sz="1519" b="1"/>
            </a:lvl3pPr>
            <a:lvl4pPr marL="1157288" indent="0">
              <a:buNone/>
              <a:defRPr sz="1350" b="1"/>
            </a:lvl4pPr>
            <a:lvl5pPr marL="1543050" indent="0">
              <a:buNone/>
              <a:defRPr sz="1350" b="1"/>
            </a:lvl5pPr>
            <a:lvl6pPr marL="1928813" indent="0">
              <a:buNone/>
              <a:defRPr sz="1350" b="1"/>
            </a:lvl6pPr>
            <a:lvl7pPr marL="2314575" indent="0">
              <a:buNone/>
              <a:defRPr sz="1350" b="1"/>
            </a:lvl7pPr>
            <a:lvl8pPr marL="2700338" indent="0">
              <a:buNone/>
              <a:defRPr sz="1350" b="1"/>
            </a:lvl8pPr>
            <a:lvl9pPr marL="3086100" indent="0">
              <a:buNone/>
              <a:defRPr sz="1350" b="1"/>
            </a:lvl9pPr>
          </a:lstStyle>
          <a:p>
            <a:pPr lvl="0"/>
            <a:r>
              <a:rPr lang="en-US" dirty="0"/>
              <a:t>Click to add title</a:t>
            </a:r>
          </a:p>
        </p:txBody>
      </p:sp>
      <p:sp>
        <p:nvSpPr>
          <p:cNvPr id="6" name="Content Placeholder 5">
            <a:extLst>
              <a:ext uri="{FF2B5EF4-FFF2-40B4-BE49-F238E27FC236}">
                <a16:creationId xmlns:a16="http://schemas.microsoft.com/office/drawing/2014/main" id="{59E50E86-0F53-996C-BD38-0A61D2A979CE}"/>
              </a:ext>
            </a:extLst>
          </p:cNvPr>
          <p:cNvSpPr>
            <a:spLocks noGrp="1"/>
          </p:cNvSpPr>
          <p:nvPr>
            <p:ph sz="quarter" idx="4"/>
          </p:nvPr>
        </p:nvSpPr>
        <p:spPr>
          <a:xfrm>
            <a:off x="5165493" y="1895477"/>
            <a:ext cx="4415617" cy="4137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6597749B-6A0E-3D84-A207-BC8BF6FCD542}"/>
              </a:ext>
            </a:extLst>
          </p:cNvPr>
          <p:cNvSpPr txBox="1">
            <a:spLocks/>
          </p:cNvSpPr>
          <p:nvPr userDrawn="1"/>
        </p:nvSpPr>
        <p:spPr>
          <a:xfrm>
            <a:off x="666478" y="339729"/>
            <a:ext cx="8913293" cy="485775"/>
          </a:xfrm>
          <a:prstGeom prst="rect">
            <a:avLst/>
          </a:prstGeom>
        </p:spPr>
        <p:txBody>
          <a:bodyPr vert="horz" lIns="77153" tIns="38576" rIns="77153" bIns="38576" rtlCol="0" anchor="ctr">
            <a:normAutofit/>
          </a:bodyPr>
          <a:lstStyle>
            <a:lvl1pPr algn="l" defTabSz="914400" rtl="0" eaLnBrk="1" latinLnBrk="0" hangingPunct="1">
              <a:lnSpc>
                <a:spcPct val="90000"/>
              </a:lnSpc>
              <a:spcBef>
                <a:spcPct val="0"/>
              </a:spcBef>
              <a:buNone/>
              <a:defRPr sz="3200" b="1" i="0" kern="1200">
                <a:solidFill>
                  <a:schemeClr val="bg2">
                    <a:lumMod val="10000"/>
                  </a:schemeClr>
                </a:solidFill>
                <a:latin typeface="Open Sans SemiBold" pitchFamily="2" charset="0"/>
                <a:ea typeface="Open Sans SemiBold" pitchFamily="2" charset="0"/>
                <a:cs typeface="Open Sans SemiBold" pitchFamily="2" charset="0"/>
              </a:defRPr>
            </a:lvl1pPr>
          </a:lstStyle>
          <a:p>
            <a:r>
              <a:rPr lang="en-US" sz="2700" dirty="0"/>
              <a:t>Click to add title</a:t>
            </a:r>
          </a:p>
        </p:txBody>
      </p:sp>
      <p:pic>
        <p:nvPicPr>
          <p:cNvPr id="11" name="Picture 10" descr="A close up of a logo&#10;&#10;Description automatically generated">
            <a:extLst>
              <a:ext uri="{FF2B5EF4-FFF2-40B4-BE49-F238E27FC236}">
                <a16:creationId xmlns:a16="http://schemas.microsoft.com/office/drawing/2014/main" id="{1E79E771-01A3-89B6-B19B-EA7B50823A37}"/>
              </a:ext>
            </a:extLst>
          </p:cNvPr>
          <p:cNvPicPr>
            <a:picLocks noChangeAspect="1"/>
          </p:cNvPicPr>
          <p:nvPr userDrawn="1"/>
        </p:nvPicPr>
        <p:blipFill>
          <a:blip r:embed="rId2"/>
          <a:stretch>
            <a:fillRect/>
          </a:stretch>
        </p:blipFill>
        <p:spPr>
          <a:xfrm>
            <a:off x="0" y="6237227"/>
            <a:ext cx="874925" cy="620775"/>
          </a:xfrm>
          <a:prstGeom prst="rect">
            <a:avLst/>
          </a:prstGeom>
        </p:spPr>
      </p:pic>
    </p:spTree>
    <p:extLst>
      <p:ext uri="{BB962C8B-B14F-4D97-AF65-F5344CB8AC3E}">
        <p14:creationId xmlns:p14="http://schemas.microsoft.com/office/powerpoint/2010/main" val="336800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1AFAC-8754-E46E-707F-D89DC1FF5500}"/>
              </a:ext>
            </a:extLst>
          </p:cNvPr>
          <p:cNvSpPr>
            <a:spLocks noGrp="1"/>
          </p:cNvSpPr>
          <p:nvPr>
            <p:ph type="title" hasCustomPrompt="1"/>
          </p:nvPr>
        </p:nvSpPr>
        <p:spPr/>
        <p:txBody>
          <a:bodyPr/>
          <a:lstStyle/>
          <a:p>
            <a:r>
              <a:rPr lang="en-US" dirty="0"/>
              <a:t>Click to add title</a:t>
            </a:r>
          </a:p>
        </p:txBody>
      </p:sp>
      <p:pic>
        <p:nvPicPr>
          <p:cNvPr id="6" name="Picture 5" descr="A close up of a logo&#10;&#10;Description automatically generated">
            <a:extLst>
              <a:ext uri="{FF2B5EF4-FFF2-40B4-BE49-F238E27FC236}">
                <a16:creationId xmlns:a16="http://schemas.microsoft.com/office/drawing/2014/main" id="{C01DA6C8-A74F-065F-A269-674552C1CF77}"/>
              </a:ext>
            </a:extLst>
          </p:cNvPr>
          <p:cNvPicPr>
            <a:picLocks noChangeAspect="1"/>
          </p:cNvPicPr>
          <p:nvPr userDrawn="1"/>
        </p:nvPicPr>
        <p:blipFill>
          <a:blip r:embed="rId2"/>
          <a:stretch>
            <a:fillRect/>
          </a:stretch>
        </p:blipFill>
        <p:spPr>
          <a:xfrm>
            <a:off x="0" y="6237227"/>
            <a:ext cx="874925" cy="620775"/>
          </a:xfrm>
          <a:prstGeom prst="rect">
            <a:avLst/>
          </a:prstGeom>
        </p:spPr>
      </p:pic>
    </p:spTree>
    <p:extLst>
      <p:ext uri="{BB962C8B-B14F-4D97-AF65-F5344CB8AC3E}">
        <p14:creationId xmlns:p14="http://schemas.microsoft.com/office/powerpoint/2010/main" val="36024605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A5E5D-A6B8-7280-3C84-941EE284D158}"/>
              </a:ext>
            </a:extLst>
          </p:cNvPr>
          <p:cNvSpPr>
            <a:spLocks noGrp="1"/>
          </p:cNvSpPr>
          <p:nvPr>
            <p:ph type="title" hasCustomPrompt="1"/>
          </p:nvPr>
        </p:nvSpPr>
        <p:spPr>
          <a:xfrm>
            <a:off x="579525" y="457200"/>
            <a:ext cx="3144804" cy="1600200"/>
          </a:xfrm>
        </p:spPr>
        <p:txBody>
          <a:bodyPr anchor="b"/>
          <a:lstStyle>
            <a:lvl1pPr>
              <a:defRPr sz="2700"/>
            </a:lvl1pPr>
          </a:lstStyle>
          <a:p>
            <a:r>
              <a:rPr lang="en-US" dirty="0"/>
              <a:t>Click to add title</a:t>
            </a:r>
          </a:p>
        </p:txBody>
      </p:sp>
      <p:sp>
        <p:nvSpPr>
          <p:cNvPr id="3" name="Content Placeholder 2">
            <a:extLst>
              <a:ext uri="{FF2B5EF4-FFF2-40B4-BE49-F238E27FC236}">
                <a16:creationId xmlns:a16="http://schemas.microsoft.com/office/drawing/2014/main" id="{9FB4B324-29A6-1346-2CCA-5AED893AF685}"/>
              </a:ext>
            </a:extLst>
          </p:cNvPr>
          <p:cNvSpPr>
            <a:spLocks noGrp="1"/>
          </p:cNvSpPr>
          <p:nvPr>
            <p:ph idx="1"/>
          </p:nvPr>
        </p:nvSpPr>
        <p:spPr>
          <a:xfrm>
            <a:off x="4233238" y="770023"/>
            <a:ext cx="5347873" cy="5091029"/>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45CA11-E3F7-7970-E3E0-7CBB86C5C6FE}"/>
              </a:ext>
            </a:extLst>
          </p:cNvPr>
          <p:cNvSpPr>
            <a:spLocks noGrp="1"/>
          </p:cNvSpPr>
          <p:nvPr>
            <p:ph type="body" sz="half" idx="2"/>
          </p:nvPr>
        </p:nvSpPr>
        <p:spPr>
          <a:xfrm>
            <a:off x="579525" y="2057402"/>
            <a:ext cx="3144804" cy="3811588"/>
          </a:xfrm>
        </p:spPr>
        <p:txBody>
          <a:bodyPr>
            <a:normAutofit/>
          </a:bodyPr>
          <a:lstStyle>
            <a:lvl1pPr marL="0" indent="0">
              <a:buNone/>
              <a:defRPr sz="2025"/>
            </a:lvl1pPr>
            <a:lvl2pPr marL="385763" indent="0">
              <a:buNone/>
              <a:defRPr sz="1181"/>
            </a:lvl2pPr>
            <a:lvl3pPr marL="771525" indent="0">
              <a:buNone/>
              <a:defRPr sz="1013"/>
            </a:lvl3pPr>
            <a:lvl4pPr marL="1157288" indent="0">
              <a:buNone/>
              <a:defRPr sz="844"/>
            </a:lvl4pPr>
            <a:lvl5pPr marL="1543050" indent="0">
              <a:buNone/>
              <a:defRPr sz="844"/>
            </a:lvl5pPr>
            <a:lvl6pPr marL="1928813" indent="0">
              <a:buNone/>
              <a:defRPr sz="844"/>
            </a:lvl6pPr>
            <a:lvl7pPr marL="2314575" indent="0">
              <a:buNone/>
              <a:defRPr sz="844"/>
            </a:lvl7pPr>
            <a:lvl8pPr marL="2700338" indent="0">
              <a:buNone/>
              <a:defRPr sz="844"/>
            </a:lvl8pPr>
            <a:lvl9pPr marL="3086100" indent="0">
              <a:buNone/>
              <a:defRPr sz="844"/>
            </a:lvl9pPr>
          </a:lstStyle>
          <a:p>
            <a:pPr lvl="0"/>
            <a:r>
              <a:rPr lang="en-US" dirty="0"/>
              <a:t>Click to edit Master text styles</a:t>
            </a:r>
          </a:p>
        </p:txBody>
      </p:sp>
      <p:pic>
        <p:nvPicPr>
          <p:cNvPr id="8" name="Picture 7" descr="A close up of a logo&#10;&#10;Description automatically generated">
            <a:extLst>
              <a:ext uri="{FF2B5EF4-FFF2-40B4-BE49-F238E27FC236}">
                <a16:creationId xmlns:a16="http://schemas.microsoft.com/office/drawing/2014/main" id="{8260064C-3552-153A-D215-F03D42E30413}"/>
              </a:ext>
            </a:extLst>
          </p:cNvPr>
          <p:cNvPicPr>
            <a:picLocks noChangeAspect="1"/>
          </p:cNvPicPr>
          <p:nvPr userDrawn="1"/>
        </p:nvPicPr>
        <p:blipFill>
          <a:blip r:embed="rId2"/>
          <a:stretch>
            <a:fillRect/>
          </a:stretch>
        </p:blipFill>
        <p:spPr>
          <a:xfrm>
            <a:off x="0" y="6237227"/>
            <a:ext cx="874925" cy="620775"/>
          </a:xfrm>
          <a:prstGeom prst="rect">
            <a:avLst/>
          </a:prstGeom>
        </p:spPr>
      </p:pic>
    </p:spTree>
    <p:extLst>
      <p:ext uri="{BB962C8B-B14F-4D97-AF65-F5344CB8AC3E}">
        <p14:creationId xmlns:p14="http://schemas.microsoft.com/office/powerpoint/2010/main" val="444078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Full 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76A13B1-249F-BA56-9991-B1173C5289EA}"/>
              </a:ext>
            </a:extLst>
          </p:cNvPr>
          <p:cNvSpPr>
            <a:spLocks noGrp="1"/>
          </p:cNvSpPr>
          <p:nvPr>
            <p:ph type="pic" idx="1"/>
          </p:nvPr>
        </p:nvSpPr>
        <p:spPr>
          <a:xfrm>
            <a:off x="0" y="3"/>
            <a:ext cx="10287000" cy="6857999"/>
          </a:xfrm>
        </p:spPr>
        <p:txBody>
          <a:bodyPr/>
          <a:lstStyle>
            <a:lvl1pPr marL="0" indent="0">
              <a:buNone/>
              <a:defRPr sz="2700"/>
            </a:lvl1pPr>
            <a:lvl2pPr marL="385763" indent="0">
              <a:buNone/>
              <a:defRPr sz="2363"/>
            </a:lvl2pPr>
            <a:lvl3pPr marL="771525" indent="0">
              <a:buNone/>
              <a:defRPr sz="2025"/>
            </a:lvl3pPr>
            <a:lvl4pPr marL="1157288" indent="0">
              <a:buNone/>
              <a:defRPr sz="1688"/>
            </a:lvl4pPr>
            <a:lvl5pPr marL="1543050" indent="0">
              <a:buNone/>
              <a:defRPr sz="1688"/>
            </a:lvl5pPr>
            <a:lvl6pPr marL="1928813" indent="0">
              <a:buNone/>
              <a:defRPr sz="1688"/>
            </a:lvl6pPr>
            <a:lvl7pPr marL="2314575" indent="0">
              <a:buNone/>
              <a:defRPr sz="1688"/>
            </a:lvl7pPr>
            <a:lvl8pPr marL="2700338" indent="0">
              <a:buNone/>
              <a:defRPr sz="1688"/>
            </a:lvl8pPr>
            <a:lvl9pPr marL="3086100" indent="0">
              <a:buNone/>
              <a:defRPr sz="1688"/>
            </a:lvl9pPr>
          </a:lstStyle>
          <a:p>
            <a:endParaRPr lang="en-US" dirty="0"/>
          </a:p>
        </p:txBody>
      </p:sp>
      <p:sp>
        <p:nvSpPr>
          <p:cNvPr id="2" name="Title 1">
            <a:extLst>
              <a:ext uri="{FF2B5EF4-FFF2-40B4-BE49-F238E27FC236}">
                <a16:creationId xmlns:a16="http://schemas.microsoft.com/office/drawing/2014/main" id="{26D6C035-173D-1A28-4302-A30DC5498177}"/>
              </a:ext>
            </a:extLst>
          </p:cNvPr>
          <p:cNvSpPr>
            <a:spLocks noGrp="1"/>
          </p:cNvSpPr>
          <p:nvPr>
            <p:ph type="title" hasCustomPrompt="1"/>
          </p:nvPr>
        </p:nvSpPr>
        <p:spPr>
          <a:xfrm>
            <a:off x="470054" y="947393"/>
            <a:ext cx="3538953" cy="1600200"/>
          </a:xfrm>
        </p:spPr>
        <p:txBody>
          <a:bodyPr anchor="b"/>
          <a:lstStyle>
            <a:lvl1pPr>
              <a:defRPr sz="2700"/>
            </a:lvl1pPr>
          </a:lstStyle>
          <a:p>
            <a:r>
              <a:rPr lang="en-US" dirty="0"/>
              <a:t>Click to add title</a:t>
            </a:r>
          </a:p>
        </p:txBody>
      </p:sp>
      <p:sp>
        <p:nvSpPr>
          <p:cNvPr id="4" name="Text Placeholder 3">
            <a:extLst>
              <a:ext uri="{FF2B5EF4-FFF2-40B4-BE49-F238E27FC236}">
                <a16:creationId xmlns:a16="http://schemas.microsoft.com/office/drawing/2014/main" id="{A2CAF649-8599-5E42-FA45-83C5C358B9C3}"/>
              </a:ext>
            </a:extLst>
          </p:cNvPr>
          <p:cNvSpPr>
            <a:spLocks noGrp="1"/>
          </p:cNvSpPr>
          <p:nvPr>
            <p:ph type="body" sz="half" idx="2"/>
          </p:nvPr>
        </p:nvSpPr>
        <p:spPr>
          <a:xfrm>
            <a:off x="470054" y="2547595"/>
            <a:ext cx="3538953" cy="3811588"/>
          </a:xfrm>
        </p:spPr>
        <p:txBody>
          <a:bodyPr>
            <a:normAutofit/>
          </a:bodyPr>
          <a:lstStyle>
            <a:lvl1pPr marL="0" indent="0">
              <a:buNone/>
              <a:defRPr sz="2025"/>
            </a:lvl1pPr>
            <a:lvl2pPr marL="385763" indent="0">
              <a:buNone/>
              <a:defRPr sz="1181"/>
            </a:lvl2pPr>
            <a:lvl3pPr marL="771525" indent="0">
              <a:buNone/>
              <a:defRPr sz="1013"/>
            </a:lvl3pPr>
            <a:lvl4pPr marL="1157288" indent="0">
              <a:buNone/>
              <a:defRPr sz="844"/>
            </a:lvl4pPr>
            <a:lvl5pPr marL="1543050" indent="0">
              <a:buNone/>
              <a:defRPr sz="844"/>
            </a:lvl5pPr>
            <a:lvl6pPr marL="1928813" indent="0">
              <a:buNone/>
              <a:defRPr sz="844"/>
            </a:lvl6pPr>
            <a:lvl7pPr marL="2314575" indent="0">
              <a:buNone/>
              <a:defRPr sz="844"/>
            </a:lvl7pPr>
            <a:lvl8pPr marL="2700338" indent="0">
              <a:buNone/>
              <a:defRPr sz="844"/>
            </a:lvl8pPr>
            <a:lvl9pPr marL="3086100" indent="0">
              <a:buNone/>
              <a:defRPr sz="844"/>
            </a:lvl9pPr>
          </a:lstStyle>
          <a:p>
            <a:pPr lvl="0"/>
            <a:r>
              <a:rPr lang="en-US" dirty="0"/>
              <a:t>Click to edit Master text styles</a:t>
            </a:r>
          </a:p>
        </p:txBody>
      </p:sp>
    </p:spTree>
    <p:extLst>
      <p:ext uri="{BB962C8B-B14F-4D97-AF65-F5344CB8AC3E}">
        <p14:creationId xmlns:p14="http://schemas.microsoft.com/office/powerpoint/2010/main" val="130191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A7CE9AC-E8A2-0BDD-6539-EA8ACB950D68}"/>
              </a:ext>
            </a:extLst>
          </p:cNvPr>
          <p:cNvSpPr>
            <a:spLocks noGrp="1"/>
          </p:cNvSpPr>
          <p:nvPr>
            <p:ph type="ctrTitle" hasCustomPrompt="1"/>
          </p:nvPr>
        </p:nvSpPr>
        <p:spPr>
          <a:xfrm>
            <a:off x="854504" y="919563"/>
            <a:ext cx="6432170" cy="2387600"/>
          </a:xfrm>
        </p:spPr>
        <p:txBody>
          <a:bodyPr anchor="b">
            <a:normAutofit/>
          </a:bodyPr>
          <a:lstStyle>
            <a:lvl1pPr algn="l">
              <a:defRPr sz="4050" b="1" i="0">
                <a:latin typeface="Open Sans SemiBold" pitchFamily="2" charset="0"/>
                <a:ea typeface="Open Sans SemiBold" pitchFamily="2" charset="0"/>
                <a:cs typeface="Open Sans SemiBold" pitchFamily="2" charset="0"/>
              </a:defRPr>
            </a:lvl1pPr>
          </a:lstStyle>
          <a:p>
            <a:r>
              <a:rPr lang="en-US" dirty="0"/>
              <a:t>Click to add title</a:t>
            </a:r>
          </a:p>
        </p:txBody>
      </p:sp>
      <p:sp>
        <p:nvSpPr>
          <p:cNvPr id="14" name="Subtitle 2">
            <a:extLst>
              <a:ext uri="{FF2B5EF4-FFF2-40B4-BE49-F238E27FC236}">
                <a16:creationId xmlns:a16="http://schemas.microsoft.com/office/drawing/2014/main" id="{4CEAAFA8-CDE1-CCB5-A4CD-E29A33E85598}"/>
              </a:ext>
            </a:extLst>
          </p:cNvPr>
          <p:cNvSpPr>
            <a:spLocks noGrp="1"/>
          </p:cNvSpPr>
          <p:nvPr>
            <p:ph type="subTitle" idx="1" hasCustomPrompt="1"/>
          </p:nvPr>
        </p:nvSpPr>
        <p:spPr>
          <a:xfrm>
            <a:off x="854504" y="3399237"/>
            <a:ext cx="6432170" cy="1655763"/>
          </a:xfrm>
        </p:spPr>
        <p:txBody>
          <a:bodyPr/>
          <a:lstStyle>
            <a:lvl1pPr marL="0" indent="0" algn="l">
              <a:buNone/>
              <a:defRPr sz="2025">
                <a:latin typeface="Open Sans Light" pitchFamily="2" charset="0"/>
                <a:ea typeface="Open Sans Light" pitchFamily="2" charset="0"/>
                <a:cs typeface="Open Sans Light" pitchFamily="2" charset="0"/>
              </a:defRPr>
            </a:lvl1pPr>
            <a:lvl2pPr marL="385763" indent="0" algn="ctr">
              <a:buNone/>
              <a:defRPr sz="1688"/>
            </a:lvl2pPr>
            <a:lvl3pPr marL="771525" indent="0" algn="ctr">
              <a:buNone/>
              <a:defRPr sz="1519"/>
            </a:lvl3pPr>
            <a:lvl4pPr marL="1157288" indent="0" algn="ctr">
              <a:buNone/>
              <a:defRPr sz="1350"/>
            </a:lvl4pPr>
            <a:lvl5pPr marL="1543050" indent="0" algn="ctr">
              <a:buNone/>
              <a:defRPr sz="1350"/>
            </a:lvl5pPr>
            <a:lvl6pPr marL="1928813" indent="0" algn="ctr">
              <a:buNone/>
              <a:defRPr sz="1350"/>
            </a:lvl6pPr>
            <a:lvl7pPr marL="2314575" indent="0" algn="ctr">
              <a:buNone/>
              <a:defRPr sz="1350"/>
            </a:lvl7pPr>
            <a:lvl8pPr marL="2700338" indent="0" algn="ctr">
              <a:buNone/>
              <a:defRPr sz="1350"/>
            </a:lvl8pPr>
            <a:lvl9pPr marL="3086100" indent="0" algn="ctr">
              <a:buNone/>
              <a:defRPr sz="1350"/>
            </a:lvl9pPr>
          </a:lstStyle>
          <a:p>
            <a:r>
              <a:rPr lang="en-US" dirty="0"/>
              <a:t>Presenter's Name</a:t>
            </a:r>
          </a:p>
          <a:p>
            <a:r>
              <a:rPr lang="en-US" dirty="0"/>
              <a:t>Title</a:t>
            </a:r>
          </a:p>
        </p:txBody>
      </p:sp>
      <p:pic>
        <p:nvPicPr>
          <p:cNvPr id="2" name="Picture 1" descr="A logo for a university&#10;&#10;Description automatically generated">
            <a:extLst>
              <a:ext uri="{FF2B5EF4-FFF2-40B4-BE49-F238E27FC236}">
                <a16:creationId xmlns:a16="http://schemas.microsoft.com/office/drawing/2014/main" id="{FC16ACA3-D733-0DC6-85DF-B17C4411A259}"/>
              </a:ext>
            </a:extLst>
          </p:cNvPr>
          <p:cNvPicPr>
            <a:picLocks noChangeAspect="1"/>
          </p:cNvPicPr>
          <p:nvPr userDrawn="1"/>
        </p:nvPicPr>
        <p:blipFill>
          <a:blip r:embed="rId2"/>
          <a:stretch>
            <a:fillRect/>
          </a:stretch>
        </p:blipFill>
        <p:spPr>
          <a:xfrm>
            <a:off x="705397" y="5498248"/>
            <a:ext cx="3193230" cy="854304"/>
          </a:xfrm>
          <a:prstGeom prst="rect">
            <a:avLst/>
          </a:prstGeom>
        </p:spPr>
      </p:pic>
      <p:pic>
        <p:nvPicPr>
          <p:cNvPr id="4" name="Graphic 3">
            <a:extLst>
              <a:ext uri="{FF2B5EF4-FFF2-40B4-BE49-F238E27FC236}">
                <a16:creationId xmlns:a16="http://schemas.microsoft.com/office/drawing/2014/main" id="{59FD242D-F0EA-6F89-915F-557CCD191C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143501" y="163157"/>
            <a:ext cx="5193529" cy="6991935"/>
          </a:xfrm>
          <a:prstGeom prst="rect">
            <a:avLst/>
          </a:prstGeom>
        </p:spPr>
      </p:pic>
    </p:spTree>
    <p:extLst>
      <p:ext uri="{BB962C8B-B14F-4D97-AF65-F5344CB8AC3E}">
        <p14:creationId xmlns:p14="http://schemas.microsoft.com/office/powerpoint/2010/main" val="2919215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rgbClr val="782F40"/>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02ACDF-3069-BE04-038D-4E8293500522}"/>
              </a:ext>
            </a:extLst>
          </p:cNvPr>
          <p:cNvSpPr/>
          <p:nvPr userDrawn="1"/>
        </p:nvSpPr>
        <p:spPr>
          <a:xfrm>
            <a:off x="0" y="5990660"/>
            <a:ext cx="10287000" cy="788504"/>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40"/>
          </a:p>
        </p:txBody>
      </p:sp>
      <p:sp>
        <p:nvSpPr>
          <p:cNvPr id="2" name="Title 1">
            <a:extLst>
              <a:ext uri="{FF2B5EF4-FFF2-40B4-BE49-F238E27FC236}">
                <a16:creationId xmlns:a16="http://schemas.microsoft.com/office/drawing/2014/main" id="{7DFB9CC5-7845-3619-4077-244149A73B36}"/>
              </a:ext>
            </a:extLst>
          </p:cNvPr>
          <p:cNvSpPr>
            <a:spLocks noGrp="1"/>
          </p:cNvSpPr>
          <p:nvPr>
            <p:ph type="title" hasCustomPrompt="1"/>
          </p:nvPr>
        </p:nvSpPr>
        <p:spPr>
          <a:xfrm>
            <a:off x="1249534" y="1709741"/>
            <a:ext cx="8324879" cy="2852737"/>
          </a:xfrm>
        </p:spPr>
        <p:txBody>
          <a:bodyPr anchor="ctr">
            <a:normAutofit/>
          </a:bodyPr>
          <a:lstStyle>
            <a:lvl1pPr algn="ctr">
              <a:defRPr sz="3038">
                <a:solidFill>
                  <a:schemeClr val="bg1"/>
                </a:solidFill>
              </a:defRPr>
            </a:lvl1pPr>
          </a:lstStyle>
          <a:p>
            <a:r>
              <a:rPr lang="en-US" dirty="0"/>
              <a:t>Click to add title</a:t>
            </a:r>
          </a:p>
        </p:txBody>
      </p:sp>
      <p:pic>
        <p:nvPicPr>
          <p:cNvPr id="5" name="Picture 4" descr="FSU Gold Lockup&#10;&#10;Description automatically generated">
            <a:extLst>
              <a:ext uri="{FF2B5EF4-FFF2-40B4-BE49-F238E27FC236}">
                <a16:creationId xmlns:a16="http://schemas.microsoft.com/office/drawing/2014/main" id="{E17C5133-5EEE-47CA-AA8B-63A666F6FA88}"/>
              </a:ext>
            </a:extLst>
          </p:cNvPr>
          <p:cNvPicPr>
            <a:picLocks noChangeAspect="1"/>
          </p:cNvPicPr>
          <p:nvPr userDrawn="1"/>
        </p:nvPicPr>
        <p:blipFill>
          <a:blip r:embed="rId2"/>
          <a:stretch>
            <a:fillRect/>
          </a:stretch>
        </p:blipFill>
        <p:spPr>
          <a:xfrm>
            <a:off x="3263111" y="5148265"/>
            <a:ext cx="3760778" cy="1006143"/>
          </a:xfrm>
          <a:prstGeom prst="rect">
            <a:avLst/>
          </a:prstGeom>
        </p:spPr>
      </p:pic>
    </p:spTree>
    <p:extLst>
      <p:ext uri="{BB962C8B-B14F-4D97-AF65-F5344CB8AC3E}">
        <p14:creationId xmlns:p14="http://schemas.microsoft.com/office/powerpoint/2010/main" val="1167814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3D825-30E1-F410-2183-C1436825E2CC}"/>
              </a:ext>
            </a:extLst>
          </p:cNvPr>
          <p:cNvSpPr>
            <a:spLocks noGrp="1"/>
          </p:cNvSpPr>
          <p:nvPr>
            <p:ph type="ctrTitle"/>
          </p:nvPr>
        </p:nvSpPr>
        <p:spPr>
          <a:xfrm>
            <a:off x="1285875" y="1122363"/>
            <a:ext cx="7715250" cy="2387600"/>
          </a:xfrm>
        </p:spPr>
        <p:txBody>
          <a:bodyPr anchor="b"/>
          <a:lstStyle>
            <a:lvl1pPr algn="ctr">
              <a:defRPr sz="5063"/>
            </a:lvl1pPr>
          </a:lstStyle>
          <a:p>
            <a:r>
              <a:rPr lang="en-US"/>
              <a:t>Click to edit Master title style</a:t>
            </a:r>
          </a:p>
        </p:txBody>
      </p:sp>
      <p:sp>
        <p:nvSpPr>
          <p:cNvPr id="3" name="Subtitle 2">
            <a:extLst>
              <a:ext uri="{FF2B5EF4-FFF2-40B4-BE49-F238E27FC236}">
                <a16:creationId xmlns:a16="http://schemas.microsoft.com/office/drawing/2014/main" id="{9B172648-2869-D684-1EB6-1ED29437BA9C}"/>
              </a:ext>
            </a:extLst>
          </p:cNvPr>
          <p:cNvSpPr>
            <a:spLocks noGrp="1"/>
          </p:cNvSpPr>
          <p:nvPr>
            <p:ph type="subTitle" idx="1"/>
          </p:nvPr>
        </p:nvSpPr>
        <p:spPr>
          <a:xfrm>
            <a:off x="1285875" y="3602037"/>
            <a:ext cx="7715250" cy="1655763"/>
          </a:xfrm>
        </p:spPr>
        <p:txBody>
          <a:bodyPr/>
          <a:lstStyle>
            <a:lvl1pPr marL="0" indent="0" algn="ctr">
              <a:buNone/>
              <a:defRPr sz="2025"/>
            </a:lvl1pPr>
            <a:lvl2pPr marL="385763" indent="0" algn="ctr">
              <a:buNone/>
              <a:defRPr sz="1688"/>
            </a:lvl2pPr>
            <a:lvl3pPr marL="771525" indent="0" algn="ctr">
              <a:buNone/>
              <a:defRPr sz="1519"/>
            </a:lvl3pPr>
            <a:lvl4pPr marL="1157288" indent="0" algn="ctr">
              <a:buNone/>
              <a:defRPr sz="1350"/>
            </a:lvl4pPr>
            <a:lvl5pPr marL="1543050" indent="0" algn="ctr">
              <a:buNone/>
              <a:defRPr sz="1350"/>
            </a:lvl5pPr>
            <a:lvl6pPr marL="1928813" indent="0" algn="ctr">
              <a:buNone/>
              <a:defRPr sz="1350"/>
            </a:lvl6pPr>
            <a:lvl7pPr marL="2314575" indent="0" algn="ctr">
              <a:buNone/>
              <a:defRPr sz="1350"/>
            </a:lvl7pPr>
            <a:lvl8pPr marL="2700338" indent="0" algn="ctr">
              <a:buNone/>
              <a:defRPr sz="1350"/>
            </a:lvl8pPr>
            <a:lvl9pPr marL="3086100" indent="0" algn="ctr">
              <a:buNone/>
              <a:defRPr sz="1350"/>
            </a:lvl9pPr>
          </a:lstStyle>
          <a:p>
            <a:r>
              <a:rPr lang="en-US"/>
              <a:t>Click to edit Master subtitle style</a:t>
            </a:r>
          </a:p>
        </p:txBody>
      </p:sp>
      <p:sp>
        <p:nvSpPr>
          <p:cNvPr id="4" name="Date Placeholder 3">
            <a:extLst>
              <a:ext uri="{FF2B5EF4-FFF2-40B4-BE49-F238E27FC236}">
                <a16:creationId xmlns:a16="http://schemas.microsoft.com/office/drawing/2014/main" id="{7860FAD0-7019-BE0C-4774-560EC8A3B0B6}"/>
              </a:ext>
            </a:extLst>
          </p:cNvPr>
          <p:cNvSpPr>
            <a:spLocks noGrp="1"/>
          </p:cNvSpPr>
          <p:nvPr>
            <p:ph type="dt" sz="half" idx="10"/>
          </p:nvPr>
        </p:nvSpPr>
        <p:spPr/>
        <p:txBody>
          <a:bodyPr/>
          <a:lstStyle/>
          <a:p>
            <a:fld id="{65F9878C-6757-4232-AE7D-EBC003C63B6A}" type="datetimeFigureOut">
              <a:rPr lang="en-US" smtClean="0"/>
              <a:t>9/19/25</a:t>
            </a:fld>
            <a:endParaRPr lang="en-US"/>
          </a:p>
        </p:txBody>
      </p:sp>
      <p:sp>
        <p:nvSpPr>
          <p:cNvPr id="5" name="Footer Placeholder 4">
            <a:extLst>
              <a:ext uri="{FF2B5EF4-FFF2-40B4-BE49-F238E27FC236}">
                <a16:creationId xmlns:a16="http://schemas.microsoft.com/office/drawing/2014/main" id="{636AB8BB-CA6B-4E7A-2E8F-C15A040DB6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CBBD82-E794-4B19-AC84-846856A700F9}"/>
              </a:ext>
            </a:extLst>
          </p:cNvPr>
          <p:cNvSpPr>
            <a:spLocks noGrp="1"/>
          </p:cNvSpPr>
          <p:nvPr>
            <p:ph type="sldNum" sz="quarter" idx="12"/>
          </p:nvPr>
        </p:nvSpPr>
        <p:spPr/>
        <p:txBody>
          <a:bodyPr/>
          <a:lstStyle/>
          <a:p>
            <a:fld id="{6F01DE9B-5EAF-41B9-99DD-B0707B6B3165}" type="slidenum">
              <a:rPr lang="en-US" smtClean="0"/>
              <a:t>‹#›</a:t>
            </a:fld>
            <a:endParaRPr lang="en-US"/>
          </a:p>
        </p:txBody>
      </p:sp>
    </p:spTree>
    <p:extLst>
      <p:ext uri="{BB962C8B-B14F-4D97-AF65-F5344CB8AC3E}">
        <p14:creationId xmlns:p14="http://schemas.microsoft.com/office/powerpoint/2010/main" val="3612855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33ED58-962C-DFAC-B217-AD0DD988E7CA}"/>
              </a:ext>
            </a:extLst>
          </p:cNvPr>
          <p:cNvSpPr>
            <a:spLocks noGrp="1"/>
          </p:cNvSpPr>
          <p:nvPr>
            <p:ph type="dt" sz="half" idx="10"/>
          </p:nvPr>
        </p:nvSpPr>
        <p:spPr/>
        <p:txBody>
          <a:bodyPr/>
          <a:lstStyle/>
          <a:p>
            <a:fld id="{65F9878C-6757-4232-AE7D-EBC003C63B6A}" type="datetimeFigureOut">
              <a:rPr lang="en-US" smtClean="0"/>
              <a:t>9/19/25</a:t>
            </a:fld>
            <a:endParaRPr lang="en-US"/>
          </a:p>
        </p:txBody>
      </p:sp>
      <p:sp>
        <p:nvSpPr>
          <p:cNvPr id="3" name="Footer Placeholder 2">
            <a:extLst>
              <a:ext uri="{FF2B5EF4-FFF2-40B4-BE49-F238E27FC236}">
                <a16:creationId xmlns:a16="http://schemas.microsoft.com/office/drawing/2014/main" id="{EE10D9B2-642D-2C8F-40E7-AD7EFE1D4B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4455A3-6459-0859-D42D-48CCFB11E1AC}"/>
              </a:ext>
            </a:extLst>
          </p:cNvPr>
          <p:cNvSpPr>
            <a:spLocks noGrp="1"/>
          </p:cNvSpPr>
          <p:nvPr>
            <p:ph type="sldNum" sz="quarter" idx="12"/>
          </p:nvPr>
        </p:nvSpPr>
        <p:spPr/>
        <p:txBody>
          <a:bodyPr/>
          <a:lstStyle/>
          <a:p>
            <a:fld id="{6F01DE9B-5EAF-41B9-99DD-B0707B6B3165}" type="slidenum">
              <a:rPr lang="en-US" smtClean="0"/>
              <a:t>‹#›</a:t>
            </a:fld>
            <a:endParaRPr lang="en-US"/>
          </a:p>
        </p:txBody>
      </p:sp>
    </p:spTree>
    <p:extLst>
      <p:ext uri="{BB962C8B-B14F-4D97-AF65-F5344CB8AC3E}">
        <p14:creationId xmlns:p14="http://schemas.microsoft.com/office/powerpoint/2010/main" val="227864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9"/>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385763" indent="0" algn="ctr">
              <a:buNone/>
              <a:defRPr>
                <a:solidFill>
                  <a:schemeClr val="tx1">
                    <a:tint val="75000"/>
                  </a:schemeClr>
                </a:solidFill>
              </a:defRPr>
            </a:lvl2pPr>
            <a:lvl3pPr marL="771525" indent="0" algn="ctr">
              <a:buNone/>
              <a:defRPr>
                <a:solidFill>
                  <a:schemeClr val="tx1">
                    <a:tint val="75000"/>
                  </a:schemeClr>
                </a:solidFill>
              </a:defRPr>
            </a:lvl3pPr>
            <a:lvl4pPr marL="1157288" indent="0" algn="ctr">
              <a:buNone/>
              <a:defRPr>
                <a:solidFill>
                  <a:schemeClr val="tx1">
                    <a:tint val="75000"/>
                  </a:schemeClr>
                </a:solidFill>
              </a:defRPr>
            </a:lvl4pPr>
            <a:lvl5pPr marL="1543050" indent="0" algn="ctr">
              <a:buNone/>
              <a:defRPr>
                <a:solidFill>
                  <a:schemeClr val="tx1">
                    <a:tint val="75000"/>
                  </a:schemeClr>
                </a:solidFill>
              </a:defRPr>
            </a:lvl5pPr>
            <a:lvl6pPr marL="1928813" indent="0" algn="ctr">
              <a:buNone/>
              <a:defRPr>
                <a:solidFill>
                  <a:schemeClr val="tx1">
                    <a:tint val="75000"/>
                  </a:schemeClr>
                </a:solidFill>
              </a:defRPr>
            </a:lvl6pPr>
            <a:lvl7pPr marL="2314575" indent="0" algn="ctr">
              <a:buNone/>
              <a:defRPr>
                <a:solidFill>
                  <a:schemeClr val="tx1">
                    <a:tint val="75000"/>
                  </a:schemeClr>
                </a:solidFill>
              </a:defRPr>
            </a:lvl7pPr>
            <a:lvl8pPr marL="2700338" indent="0" algn="ctr">
              <a:buNone/>
              <a:defRPr>
                <a:solidFill>
                  <a:schemeClr val="tx1">
                    <a:tint val="75000"/>
                  </a:schemeClr>
                </a:solidFill>
              </a:defRPr>
            </a:lvl8pPr>
            <a:lvl9pPr marL="30861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46F36D0-8331-4BC3-97ED-90ABEA32CF83}" type="datetimeFigureOut">
              <a:rPr lang="en-US" smtClean="0">
                <a:solidFill>
                  <a:prstClr val="black">
                    <a:tint val="75000"/>
                  </a:prstClr>
                </a:solidFill>
                <a:latin typeface="Calibri"/>
              </a:rPr>
              <a:pPr/>
              <a:t>9/19/25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E1CF8-2C72-4418-814C-C9B971E93AF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071884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6F36D0-8331-4BC3-97ED-90ABEA32CF83}" type="datetimeFigureOut">
              <a:rPr lang="en-US" smtClean="0">
                <a:solidFill>
                  <a:prstClr val="black">
                    <a:tint val="75000"/>
                  </a:prstClr>
                </a:solidFill>
                <a:latin typeface="Calibri"/>
              </a:rPr>
              <a:pPr/>
              <a:t>9/19/25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E1CF8-2C72-4418-814C-C9B971E93AF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004675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01"/>
            <a:ext cx="8743950" cy="1362075"/>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1688">
                <a:solidFill>
                  <a:schemeClr val="tx1">
                    <a:tint val="75000"/>
                  </a:schemeClr>
                </a:solidFill>
              </a:defRPr>
            </a:lvl1pPr>
            <a:lvl2pPr marL="385763" indent="0">
              <a:buNone/>
              <a:defRPr sz="1519">
                <a:solidFill>
                  <a:schemeClr val="tx1">
                    <a:tint val="75000"/>
                  </a:schemeClr>
                </a:solidFill>
              </a:defRPr>
            </a:lvl2pPr>
            <a:lvl3pPr marL="771525" indent="0">
              <a:buNone/>
              <a:defRPr sz="1350">
                <a:solidFill>
                  <a:schemeClr val="tx1">
                    <a:tint val="75000"/>
                  </a:schemeClr>
                </a:solidFill>
              </a:defRPr>
            </a:lvl3pPr>
            <a:lvl4pPr marL="1157288" indent="0">
              <a:buNone/>
              <a:defRPr sz="1181">
                <a:solidFill>
                  <a:schemeClr val="tx1">
                    <a:tint val="75000"/>
                  </a:schemeClr>
                </a:solidFill>
              </a:defRPr>
            </a:lvl4pPr>
            <a:lvl5pPr marL="1543050" indent="0">
              <a:buNone/>
              <a:defRPr sz="1181">
                <a:solidFill>
                  <a:schemeClr val="tx1">
                    <a:tint val="75000"/>
                  </a:schemeClr>
                </a:solidFill>
              </a:defRPr>
            </a:lvl5pPr>
            <a:lvl6pPr marL="1928813" indent="0">
              <a:buNone/>
              <a:defRPr sz="1181">
                <a:solidFill>
                  <a:schemeClr val="tx1">
                    <a:tint val="75000"/>
                  </a:schemeClr>
                </a:solidFill>
              </a:defRPr>
            </a:lvl6pPr>
            <a:lvl7pPr marL="2314575" indent="0">
              <a:buNone/>
              <a:defRPr sz="1181">
                <a:solidFill>
                  <a:schemeClr val="tx1">
                    <a:tint val="75000"/>
                  </a:schemeClr>
                </a:solidFill>
              </a:defRPr>
            </a:lvl7pPr>
            <a:lvl8pPr marL="2700338" indent="0">
              <a:buNone/>
              <a:defRPr sz="1181">
                <a:solidFill>
                  <a:schemeClr val="tx1">
                    <a:tint val="75000"/>
                  </a:schemeClr>
                </a:solidFill>
              </a:defRPr>
            </a:lvl8pPr>
            <a:lvl9pPr marL="3086100" indent="0">
              <a:buNone/>
              <a:defRPr sz="118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6F36D0-8331-4BC3-97ED-90ABEA32CF83}" type="datetimeFigureOut">
              <a:rPr lang="en-US" smtClean="0">
                <a:solidFill>
                  <a:prstClr val="black">
                    <a:tint val="75000"/>
                  </a:prstClr>
                </a:solidFill>
                <a:latin typeface="Calibri"/>
              </a:rPr>
              <a:pPr/>
              <a:t>9/19/25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E1CF8-2C72-4418-814C-C9B971E93AF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81237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600201"/>
            <a:ext cx="4543425" cy="4525963"/>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9225" y="1600201"/>
            <a:ext cx="4543425" cy="4525963"/>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6F36D0-8331-4BC3-97ED-90ABEA32CF83}" type="datetimeFigureOut">
              <a:rPr lang="en-US" smtClean="0">
                <a:solidFill>
                  <a:prstClr val="black">
                    <a:tint val="75000"/>
                  </a:prstClr>
                </a:solidFill>
                <a:latin typeface="Calibri"/>
              </a:rPr>
              <a:pPr/>
              <a:t>9/19/25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95E1CF8-2C72-4418-814C-C9B971E93AF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850090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212" cy="639763"/>
          </a:xfrm>
        </p:spPr>
        <p:txBody>
          <a:bodyPr anchor="b"/>
          <a:lstStyle>
            <a:lvl1pPr marL="0" indent="0">
              <a:buNone/>
              <a:defRPr sz="2025" b="1"/>
            </a:lvl1pPr>
            <a:lvl2pPr marL="385763" indent="0">
              <a:buNone/>
              <a:defRPr sz="1688" b="1"/>
            </a:lvl2pPr>
            <a:lvl3pPr marL="771525" indent="0">
              <a:buNone/>
              <a:defRPr sz="1519" b="1"/>
            </a:lvl3pPr>
            <a:lvl4pPr marL="1157288" indent="0">
              <a:buNone/>
              <a:defRPr sz="1350" b="1"/>
            </a:lvl4pPr>
            <a:lvl5pPr marL="1543050" indent="0">
              <a:buNone/>
              <a:defRPr sz="1350" b="1"/>
            </a:lvl5pPr>
            <a:lvl6pPr marL="1928813" indent="0">
              <a:buNone/>
              <a:defRPr sz="1350" b="1"/>
            </a:lvl6pPr>
            <a:lvl7pPr marL="2314575" indent="0">
              <a:buNone/>
              <a:defRPr sz="1350" b="1"/>
            </a:lvl7pPr>
            <a:lvl8pPr marL="2700338" indent="0">
              <a:buNone/>
              <a:defRPr sz="1350" b="1"/>
            </a:lvl8pPr>
            <a:lvl9pPr marL="3086100"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5656" y="1535113"/>
            <a:ext cx="4546997" cy="639763"/>
          </a:xfrm>
        </p:spPr>
        <p:txBody>
          <a:bodyPr anchor="b"/>
          <a:lstStyle>
            <a:lvl1pPr marL="0" indent="0">
              <a:buNone/>
              <a:defRPr sz="2025" b="1"/>
            </a:lvl1pPr>
            <a:lvl2pPr marL="385763" indent="0">
              <a:buNone/>
              <a:defRPr sz="1688" b="1"/>
            </a:lvl2pPr>
            <a:lvl3pPr marL="771525" indent="0">
              <a:buNone/>
              <a:defRPr sz="1519" b="1"/>
            </a:lvl3pPr>
            <a:lvl4pPr marL="1157288" indent="0">
              <a:buNone/>
              <a:defRPr sz="1350" b="1"/>
            </a:lvl4pPr>
            <a:lvl5pPr marL="1543050" indent="0">
              <a:buNone/>
              <a:defRPr sz="1350" b="1"/>
            </a:lvl5pPr>
            <a:lvl6pPr marL="1928813" indent="0">
              <a:buNone/>
              <a:defRPr sz="1350" b="1"/>
            </a:lvl6pPr>
            <a:lvl7pPr marL="2314575" indent="0">
              <a:buNone/>
              <a:defRPr sz="1350" b="1"/>
            </a:lvl7pPr>
            <a:lvl8pPr marL="2700338" indent="0">
              <a:buNone/>
              <a:defRPr sz="1350" b="1"/>
            </a:lvl8pPr>
            <a:lvl9pPr marL="3086100"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5656" y="2174875"/>
            <a:ext cx="4546997"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6F36D0-8331-4BC3-97ED-90ABEA32CF83}" type="datetimeFigureOut">
              <a:rPr lang="en-US" smtClean="0">
                <a:solidFill>
                  <a:prstClr val="black">
                    <a:tint val="75000"/>
                  </a:prstClr>
                </a:solidFill>
                <a:latin typeface="Calibri"/>
              </a:rPr>
              <a:pPr/>
              <a:t>9/19/25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95E1CF8-2C72-4418-814C-C9B971E93AF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40636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6F36D0-8331-4BC3-97ED-90ABEA32CF83}" type="datetimeFigureOut">
              <a:rPr lang="en-US" smtClean="0">
                <a:solidFill>
                  <a:prstClr val="black">
                    <a:tint val="75000"/>
                  </a:prstClr>
                </a:solidFill>
                <a:latin typeface="Calibri"/>
              </a:rPr>
              <a:pPr/>
              <a:t>9/19/25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95E1CF8-2C72-4418-814C-C9B971E93AF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45412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6F36D0-8331-4BC3-97ED-90ABEA32CF83}" type="datetimeFigureOut">
              <a:rPr lang="en-US" smtClean="0">
                <a:solidFill>
                  <a:prstClr val="black">
                    <a:tint val="75000"/>
                  </a:prstClr>
                </a:solidFill>
                <a:latin typeface="Calibri"/>
              </a:rPr>
              <a:pPr/>
              <a:t>9/19/25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95E1CF8-2C72-4418-814C-C9B971E93AF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26286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mage Slide">
    <p:bg>
      <p:bgPr>
        <a:solidFill>
          <a:schemeClr val="accent2">
            <a:alpha val="25562"/>
          </a:schemeClr>
        </a:solidFill>
        <a:effectLst/>
      </p:bgPr>
    </p:bg>
    <p:spTree>
      <p:nvGrpSpPr>
        <p:cNvPr id="1" name=""/>
        <p:cNvGrpSpPr/>
        <p:nvPr/>
      </p:nvGrpSpPr>
      <p:grpSpPr>
        <a:xfrm>
          <a:off x="0" y="0"/>
          <a:ext cx="0" cy="0"/>
          <a:chOff x="0" y="0"/>
          <a:chExt cx="0" cy="0"/>
        </a:xfrm>
      </p:grpSpPr>
      <p:sp>
        <p:nvSpPr>
          <p:cNvPr id="14" name="Graphic 8">
            <a:extLst>
              <a:ext uri="{FF2B5EF4-FFF2-40B4-BE49-F238E27FC236}">
                <a16:creationId xmlns:a16="http://schemas.microsoft.com/office/drawing/2014/main" id="{676E70CC-D322-C4FC-074C-83F8AAE7B2F4}"/>
              </a:ext>
            </a:extLst>
          </p:cNvPr>
          <p:cNvSpPr/>
          <p:nvPr userDrawn="1"/>
        </p:nvSpPr>
        <p:spPr>
          <a:xfrm>
            <a:off x="459413" y="341435"/>
            <a:ext cx="3887206" cy="6059181"/>
          </a:xfrm>
          <a:custGeom>
            <a:avLst/>
            <a:gdLst>
              <a:gd name="connsiteX0" fmla="*/ 4607060 w 4607059"/>
              <a:gd name="connsiteY0" fmla="*/ 6059182 h 6059181"/>
              <a:gd name="connsiteX1" fmla="*/ 0 w 4607059"/>
              <a:gd name="connsiteY1" fmla="*/ 6059182 h 6059181"/>
              <a:gd name="connsiteX2" fmla="*/ 0 w 4607059"/>
              <a:gd name="connsiteY2" fmla="*/ 1778376 h 6059181"/>
              <a:gd name="connsiteX3" fmla="*/ 230353 w 4607059"/>
              <a:gd name="connsiteY3" fmla="*/ 1038445 h 6059181"/>
              <a:gd name="connsiteX4" fmla="*/ 840391 w 4607059"/>
              <a:gd name="connsiteY4" fmla="*/ 558918 h 6059181"/>
              <a:gd name="connsiteX5" fmla="*/ 2303530 w 4607059"/>
              <a:gd name="connsiteY5" fmla="*/ 0 h 6059181"/>
              <a:gd name="connsiteX6" fmla="*/ 3766669 w 4607059"/>
              <a:gd name="connsiteY6" fmla="*/ 558918 h 6059181"/>
              <a:gd name="connsiteX7" fmla="*/ 4376707 w 4607059"/>
              <a:gd name="connsiteY7" fmla="*/ 1038445 h 6059181"/>
              <a:gd name="connsiteX8" fmla="*/ 4607060 w 4607059"/>
              <a:gd name="connsiteY8" fmla="*/ 1778376 h 6059181"/>
              <a:gd name="connsiteX9" fmla="*/ 4607060 w 4607059"/>
              <a:gd name="connsiteY9" fmla="*/ 6059182 h 6059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7059" h="6059181">
                <a:moveTo>
                  <a:pt x="4607060" y="6059182"/>
                </a:moveTo>
                <a:lnTo>
                  <a:pt x="0" y="6059182"/>
                </a:lnTo>
                <a:lnTo>
                  <a:pt x="0" y="1778376"/>
                </a:lnTo>
                <a:cubicBezTo>
                  <a:pt x="0" y="1513208"/>
                  <a:pt x="79432" y="1255978"/>
                  <a:pt x="230353" y="1038445"/>
                </a:cubicBezTo>
                <a:cubicBezTo>
                  <a:pt x="381274" y="819323"/>
                  <a:pt x="592563" y="654188"/>
                  <a:pt x="840391" y="558918"/>
                </a:cubicBezTo>
                <a:lnTo>
                  <a:pt x="2303530" y="0"/>
                </a:lnTo>
                <a:lnTo>
                  <a:pt x="3766669" y="558918"/>
                </a:lnTo>
                <a:cubicBezTo>
                  <a:pt x="4014496" y="654188"/>
                  <a:pt x="4225786" y="819323"/>
                  <a:pt x="4376707" y="1038445"/>
                </a:cubicBezTo>
                <a:cubicBezTo>
                  <a:pt x="4527628" y="1257566"/>
                  <a:pt x="4607060" y="1513208"/>
                  <a:pt x="4607060" y="1778376"/>
                </a:cubicBezTo>
                <a:lnTo>
                  <a:pt x="4607060" y="6059182"/>
                </a:lnTo>
                <a:close/>
              </a:path>
            </a:pathLst>
          </a:custGeom>
          <a:solidFill>
            <a:srgbClr val="DCC598"/>
          </a:solidFill>
          <a:ln w="0" cap="flat">
            <a:noFill/>
            <a:prstDash val="solid"/>
            <a:miter/>
          </a:ln>
        </p:spPr>
        <p:txBody>
          <a:bodyPr rtlCol="0" anchor="ctr"/>
          <a:lstStyle/>
          <a:p>
            <a:endParaRPr lang="en-US" sz="1140" dirty="0"/>
          </a:p>
        </p:txBody>
      </p:sp>
      <p:sp>
        <p:nvSpPr>
          <p:cNvPr id="11" name="Title 1">
            <a:extLst>
              <a:ext uri="{FF2B5EF4-FFF2-40B4-BE49-F238E27FC236}">
                <a16:creationId xmlns:a16="http://schemas.microsoft.com/office/drawing/2014/main" id="{64889EB9-B46A-05BB-10CE-EDE62669EB87}"/>
              </a:ext>
            </a:extLst>
          </p:cNvPr>
          <p:cNvSpPr>
            <a:spLocks noGrp="1"/>
          </p:cNvSpPr>
          <p:nvPr>
            <p:ph type="ctrTitle" hasCustomPrompt="1"/>
          </p:nvPr>
        </p:nvSpPr>
        <p:spPr>
          <a:xfrm>
            <a:off x="1088070" y="1453267"/>
            <a:ext cx="2417975" cy="1975733"/>
          </a:xfrm>
        </p:spPr>
        <p:txBody>
          <a:bodyPr anchor="b">
            <a:normAutofit/>
          </a:bodyPr>
          <a:lstStyle>
            <a:lvl1pPr algn="l">
              <a:defRPr sz="2700" b="1" i="0">
                <a:solidFill>
                  <a:schemeClr val="bg1">
                    <a:lumMod val="50000"/>
                  </a:schemeClr>
                </a:solidFill>
                <a:latin typeface="Open Sans SemiBold" pitchFamily="2" charset="0"/>
                <a:ea typeface="Open Sans SemiBold" pitchFamily="2" charset="0"/>
                <a:cs typeface="Open Sans SemiBold" pitchFamily="2" charset="0"/>
              </a:defRPr>
            </a:lvl1pPr>
          </a:lstStyle>
          <a:p>
            <a:r>
              <a:rPr lang="en-US" dirty="0"/>
              <a:t>Click to add title</a:t>
            </a:r>
          </a:p>
        </p:txBody>
      </p:sp>
      <p:sp>
        <p:nvSpPr>
          <p:cNvPr id="12" name="Subtitle 2">
            <a:extLst>
              <a:ext uri="{FF2B5EF4-FFF2-40B4-BE49-F238E27FC236}">
                <a16:creationId xmlns:a16="http://schemas.microsoft.com/office/drawing/2014/main" id="{53376C4D-C4D7-572C-5EDA-BB0BD38F7170}"/>
              </a:ext>
            </a:extLst>
          </p:cNvPr>
          <p:cNvSpPr>
            <a:spLocks noGrp="1"/>
          </p:cNvSpPr>
          <p:nvPr>
            <p:ph type="subTitle" idx="1" hasCustomPrompt="1"/>
          </p:nvPr>
        </p:nvSpPr>
        <p:spPr>
          <a:xfrm>
            <a:off x="1098856" y="3439204"/>
            <a:ext cx="2417975" cy="1370139"/>
          </a:xfrm>
        </p:spPr>
        <p:txBody>
          <a:bodyPr/>
          <a:lstStyle>
            <a:lvl1pPr marL="0" indent="0" algn="l">
              <a:buNone/>
              <a:defRPr sz="2025">
                <a:solidFill>
                  <a:srgbClr val="782F40"/>
                </a:solidFill>
                <a:latin typeface="Open Sans Light" pitchFamily="2" charset="0"/>
                <a:ea typeface="Open Sans Light" pitchFamily="2" charset="0"/>
                <a:cs typeface="Open Sans Light" pitchFamily="2" charset="0"/>
              </a:defRPr>
            </a:lvl1pPr>
            <a:lvl2pPr marL="385763" indent="0" algn="ctr">
              <a:buNone/>
              <a:defRPr sz="1688"/>
            </a:lvl2pPr>
            <a:lvl3pPr marL="771525" indent="0" algn="ctr">
              <a:buNone/>
              <a:defRPr sz="1519"/>
            </a:lvl3pPr>
            <a:lvl4pPr marL="1157288" indent="0" algn="ctr">
              <a:buNone/>
              <a:defRPr sz="1350"/>
            </a:lvl4pPr>
            <a:lvl5pPr marL="1543050" indent="0" algn="ctr">
              <a:buNone/>
              <a:defRPr sz="1350"/>
            </a:lvl5pPr>
            <a:lvl6pPr marL="1928813" indent="0" algn="ctr">
              <a:buNone/>
              <a:defRPr sz="1350"/>
            </a:lvl6pPr>
            <a:lvl7pPr marL="2314575" indent="0" algn="ctr">
              <a:buNone/>
              <a:defRPr sz="1350"/>
            </a:lvl7pPr>
            <a:lvl8pPr marL="2700338" indent="0" algn="ctr">
              <a:buNone/>
              <a:defRPr sz="1350"/>
            </a:lvl8pPr>
            <a:lvl9pPr marL="3086100" indent="0" algn="ctr">
              <a:buNone/>
              <a:defRPr sz="1350"/>
            </a:lvl9pPr>
          </a:lstStyle>
          <a:p>
            <a:r>
              <a:rPr lang="en-US" dirty="0"/>
              <a:t>Click to edit master subtitle style</a:t>
            </a:r>
          </a:p>
        </p:txBody>
      </p:sp>
      <p:pic>
        <p:nvPicPr>
          <p:cNvPr id="6" name="Picture 5" descr="A close up of a logo&#10;&#10;Description automatically generated">
            <a:extLst>
              <a:ext uri="{FF2B5EF4-FFF2-40B4-BE49-F238E27FC236}">
                <a16:creationId xmlns:a16="http://schemas.microsoft.com/office/drawing/2014/main" id="{0254F818-6203-1201-F1BC-FD367314DAA1}"/>
              </a:ext>
            </a:extLst>
          </p:cNvPr>
          <p:cNvPicPr>
            <a:picLocks noChangeAspect="1"/>
          </p:cNvPicPr>
          <p:nvPr userDrawn="1"/>
        </p:nvPicPr>
        <p:blipFill>
          <a:blip r:embed="rId2"/>
          <a:stretch>
            <a:fillRect/>
          </a:stretch>
        </p:blipFill>
        <p:spPr>
          <a:xfrm>
            <a:off x="9295913" y="6142931"/>
            <a:ext cx="874925" cy="620927"/>
          </a:xfrm>
          <a:prstGeom prst="rect">
            <a:avLst/>
          </a:prstGeom>
        </p:spPr>
      </p:pic>
      <p:sp>
        <p:nvSpPr>
          <p:cNvPr id="25" name="Picture Placeholder 24">
            <a:extLst>
              <a:ext uri="{FF2B5EF4-FFF2-40B4-BE49-F238E27FC236}">
                <a16:creationId xmlns:a16="http://schemas.microsoft.com/office/drawing/2014/main" id="{49D232AA-6052-9834-B5D8-4E34C7832AD9}"/>
              </a:ext>
            </a:extLst>
          </p:cNvPr>
          <p:cNvSpPr>
            <a:spLocks noGrp="1"/>
          </p:cNvSpPr>
          <p:nvPr>
            <p:ph type="pic" sz="quarter" idx="10"/>
          </p:nvPr>
        </p:nvSpPr>
        <p:spPr>
          <a:xfrm>
            <a:off x="1" y="1096206"/>
            <a:ext cx="10287000" cy="4665593"/>
          </a:xfrm>
          <a:custGeom>
            <a:avLst/>
            <a:gdLst>
              <a:gd name="connsiteX0" fmla="*/ 4654456 w 12192000"/>
              <a:gd name="connsiteY0" fmla="*/ 0 h 4665593"/>
              <a:gd name="connsiteX1" fmla="*/ 12192000 w 12192000"/>
              <a:gd name="connsiteY1" fmla="*/ 0 h 4665593"/>
              <a:gd name="connsiteX2" fmla="*/ 12192000 w 12192000"/>
              <a:gd name="connsiteY2" fmla="*/ 4665593 h 4665593"/>
              <a:gd name="connsiteX3" fmla="*/ 5152346 w 12192000"/>
              <a:gd name="connsiteY3" fmla="*/ 4665593 h 4665593"/>
              <a:gd name="connsiteX4" fmla="*/ 5152346 w 12192000"/>
              <a:gd name="connsiteY4" fmla="*/ 1025094 h 4665593"/>
              <a:gd name="connsiteX5" fmla="*/ 4921994 w 12192000"/>
              <a:gd name="connsiteY5" fmla="*/ 285163 h 4665593"/>
              <a:gd name="connsiteX6" fmla="*/ 4797856 w 12192000"/>
              <a:gd name="connsiteY6" fmla="*/ 131192 h 4665593"/>
              <a:gd name="connsiteX7" fmla="*/ 0 w 12192000"/>
              <a:gd name="connsiteY7" fmla="*/ 0 h 4665593"/>
              <a:gd name="connsiteX8" fmla="*/ 1043176 w 12192000"/>
              <a:gd name="connsiteY8" fmla="*/ 0 h 4665593"/>
              <a:gd name="connsiteX9" fmla="*/ 899777 w 12192000"/>
              <a:gd name="connsiteY9" fmla="*/ 131192 h 4665593"/>
              <a:gd name="connsiteX10" fmla="*/ 775639 w 12192000"/>
              <a:gd name="connsiteY10" fmla="*/ 285163 h 4665593"/>
              <a:gd name="connsiteX11" fmla="*/ 545286 w 12192000"/>
              <a:gd name="connsiteY11" fmla="*/ 1025094 h 4665593"/>
              <a:gd name="connsiteX12" fmla="*/ 545286 w 12192000"/>
              <a:gd name="connsiteY12" fmla="*/ 4665593 h 4665593"/>
              <a:gd name="connsiteX13" fmla="*/ 0 w 12192000"/>
              <a:gd name="connsiteY13" fmla="*/ 4665593 h 466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665593">
                <a:moveTo>
                  <a:pt x="4654456" y="0"/>
                </a:moveTo>
                <a:lnTo>
                  <a:pt x="12192000" y="0"/>
                </a:lnTo>
                <a:lnTo>
                  <a:pt x="12192000" y="4665593"/>
                </a:lnTo>
                <a:lnTo>
                  <a:pt x="5152346" y="4665593"/>
                </a:lnTo>
                <a:lnTo>
                  <a:pt x="5152346" y="1025094"/>
                </a:lnTo>
                <a:cubicBezTo>
                  <a:pt x="5152346" y="759926"/>
                  <a:pt x="5072914" y="504284"/>
                  <a:pt x="4921994" y="285163"/>
                </a:cubicBezTo>
                <a:cubicBezTo>
                  <a:pt x="4884263" y="230383"/>
                  <a:pt x="4842760" y="178976"/>
                  <a:pt x="4797856" y="131192"/>
                </a:cubicBezTo>
                <a:close/>
                <a:moveTo>
                  <a:pt x="0" y="0"/>
                </a:moveTo>
                <a:lnTo>
                  <a:pt x="1043176" y="0"/>
                </a:lnTo>
                <a:lnTo>
                  <a:pt x="899777" y="131192"/>
                </a:lnTo>
                <a:cubicBezTo>
                  <a:pt x="854873" y="178976"/>
                  <a:pt x="813369" y="230383"/>
                  <a:pt x="775639" y="285163"/>
                </a:cubicBezTo>
                <a:cubicBezTo>
                  <a:pt x="624718" y="502696"/>
                  <a:pt x="545286" y="759926"/>
                  <a:pt x="545286" y="1025094"/>
                </a:cubicBezTo>
                <a:lnTo>
                  <a:pt x="545286" y="4665593"/>
                </a:lnTo>
                <a:lnTo>
                  <a:pt x="0" y="4665593"/>
                </a:lnTo>
                <a:close/>
              </a:path>
            </a:pathLst>
          </a:custGeom>
        </p:spPr>
        <p:txBody>
          <a:bodyPr wrap="square">
            <a:noAutofit/>
          </a:bodyPr>
          <a:lstStyle>
            <a:lvl1pPr marL="0" indent="0">
              <a:buNone/>
              <a:defRPr/>
            </a:lvl1pPr>
          </a:lstStyle>
          <a:p>
            <a:endParaRPr lang="en-US" dirty="0"/>
          </a:p>
          <a:p>
            <a:endParaRPr lang="en-US" dirty="0"/>
          </a:p>
        </p:txBody>
      </p:sp>
    </p:spTree>
    <p:extLst>
      <p:ext uri="{BB962C8B-B14F-4D97-AF65-F5344CB8AC3E}">
        <p14:creationId xmlns:p14="http://schemas.microsoft.com/office/powerpoint/2010/main" val="3524839661"/>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3" y="273049"/>
            <a:ext cx="3384352"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1931" y="273054"/>
            <a:ext cx="5750719"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3" y="1435103"/>
            <a:ext cx="3384352" cy="4691063"/>
          </a:xfrm>
        </p:spPr>
        <p:txBody>
          <a:bodyPr/>
          <a:lstStyle>
            <a:lvl1pPr marL="0" indent="0">
              <a:buNone/>
              <a:defRPr sz="1181"/>
            </a:lvl1pPr>
            <a:lvl2pPr marL="385763" indent="0">
              <a:buNone/>
              <a:defRPr sz="1013"/>
            </a:lvl2pPr>
            <a:lvl3pPr marL="771525" indent="0">
              <a:buNone/>
              <a:defRPr sz="844"/>
            </a:lvl3pPr>
            <a:lvl4pPr marL="1157288" indent="0">
              <a:buNone/>
              <a:defRPr sz="759"/>
            </a:lvl4pPr>
            <a:lvl5pPr marL="1543050" indent="0">
              <a:buNone/>
              <a:defRPr sz="759"/>
            </a:lvl5pPr>
            <a:lvl6pPr marL="1928813" indent="0">
              <a:buNone/>
              <a:defRPr sz="759"/>
            </a:lvl6pPr>
            <a:lvl7pPr marL="2314575" indent="0">
              <a:buNone/>
              <a:defRPr sz="759"/>
            </a:lvl7pPr>
            <a:lvl8pPr marL="2700338" indent="0">
              <a:buNone/>
              <a:defRPr sz="759"/>
            </a:lvl8pPr>
            <a:lvl9pPr marL="3086100" indent="0">
              <a:buNone/>
              <a:defRPr sz="759"/>
            </a:lvl9pPr>
          </a:lstStyle>
          <a:p>
            <a:pPr lvl="0"/>
            <a:r>
              <a:rPr lang="en-US"/>
              <a:t>Click to edit Master text styles</a:t>
            </a:r>
          </a:p>
        </p:txBody>
      </p:sp>
      <p:sp>
        <p:nvSpPr>
          <p:cNvPr id="5" name="Date Placeholder 4"/>
          <p:cNvSpPr>
            <a:spLocks noGrp="1"/>
          </p:cNvSpPr>
          <p:nvPr>
            <p:ph type="dt" sz="half" idx="10"/>
          </p:nvPr>
        </p:nvSpPr>
        <p:spPr/>
        <p:txBody>
          <a:bodyPr/>
          <a:lstStyle/>
          <a:p>
            <a:fld id="{F46F36D0-8331-4BC3-97ED-90ABEA32CF83}" type="datetimeFigureOut">
              <a:rPr lang="en-US" smtClean="0">
                <a:solidFill>
                  <a:prstClr val="black">
                    <a:tint val="75000"/>
                  </a:prstClr>
                </a:solidFill>
                <a:latin typeface="Calibri"/>
              </a:rPr>
              <a:pPr/>
              <a:t>9/19/25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95E1CF8-2C72-4418-814C-C9B971E93AF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268801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1"/>
            <a:ext cx="6172200" cy="566739"/>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324" y="612775"/>
            <a:ext cx="6172200" cy="4114800"/>
          </a:xfrm>
        </p:spPr>
        <p:txBody>
          <a:bodyPr/>
          <a:lstStyle>
            <a:lvl1pPr marL="0" indent="0">
              <a:buNone/>
              <a:defRPr sz="2700"/>
            </a:lvl1pPr>
            <a:lvl2pPr marL="385763" indent="0">
              <a:buNone/>
              <a:defRPr sz="2363"/>
            </a:lvl2pPr>
            <a:lvl3pPr marL="771525" indent="0">
              <a:buNone/>
              <a:defRPr sz="2025"/>
            </a:lvl3pPr>
            <a:lvl4pPr marL="1157288" indent="0">
              <a:buNone/>
              <a:defRPr sz="1688"/>
            </a:lvl4pPr>
            <a:lvl5pPr marL="1543050" indent="0">
              <a:buNone/>
              <a:defRPr sz="1688"/>
            </a:lvl5pPr>
            <a:lvl6pPr marL="1928813" indent="0">
              <a:buNone/>
              <a:defRPr sz="1688"/>
            </a:lvl6pPr>
            <a:lvl7pPr marL="2314575" indent="0">
              <a:buNone/>
              <a:defRPr sz="1688"/>
            </a:lvl7pPr>
            <a:lvl8pPr marL="2700338" indent="0">
              <a:buNone/>
              <a:defRPr sz="1688"/>
            </a:lvl8pPr>
            <a:lvl9pPr marL="3086100" indent="0">
              <a:buNone/>
              <a:defRPr sz="1688"/>
            </a:lvl9pPr>
          </a:lstStyle>
          <a:p>
            <a:endParaRPr lang="en-US"/>
          </a:p>
        </p:txBody>
      </p:sp>
      <p:sp>
        <p:nvSpPr>
          <p:cNvPr id="4" name="Text Placeholder 3"/>
          <p:cNvSpPr>
            <a:spLocks noGrp="1"/>
          </p:cNvSpPr>
          <p:nvPr>
            <p:ph type="body" sz="half" idx="2"/>
          </p:nvPr>
        </p:nvSpPr>
        <p:spPr>
          <a:xfrm>
            <a:off x="2016324" y="5367339"/>
            <a:ext cx="6172200" cy="804863"/>
          </a:xfrm>
        </p:spPr>
        <p:txBody>
          <a:bodyPr/>
          <a:lstStyle>
            <a:lvl1pPr marL="0" indent="0">
              <a:buNone/>
              <a:defRPr sz="1181"/>
            </a:lvl1pPr>
            <a:lvl2pPr marL="385763" indent="0">
              <a:buNone/>
              <a:defRPr sz="1013"/>
            </a:lvl2pPr>
            <a:lvl3pPr marL="771525" indent="0">
              <a:buNone/>
              <a:defRPr sz="844"/>
            </a:lvl3pPr>
            <a:lvl4pPr marL="1157288" indent="0">
              <a:buNone/>
              <a:defRPr sz="759"/>
            </a:lvl4pPr>
            <a:lvl5pPr marL="1543050" indent="0">
              <a:buNone/>
              <a:defRPr sz="759"/>
            </a:lvl5pPr>
            <a:lvl6pPr marL="1928813" indent="0">
              <a:buNone/>
              <a:defRPr sz="759"/>
            </a:lvl6pPr>
            <a:lvl7pPr marL="2314575" indent="0">
              <a:buNone/>
              <a:defRPr sz="759"/>
            </a:lvl7pPr>
            <a:lvl8pPr marL="2700338" indent="0">
              <a:buNone/>
              <a:defRPr sz="759"/>
            </a:lvl8pPr>
            <a:lvl9pPr marL="3086100" indent="0">
              <a:buNone/>
              <a:defRPr sz="759"/>
            </a:lvl9pPr>
          </a:lstStyle>
          <a:p>
            <a:pPr lvl="0"/>
            <a:r>
              <a:rPr lang="en-US"/>
              <a:t>Click to edit Master text styles</a:t>
            </a:r>
          </a:p>
        </p:txBody>
      </p:sp>
      <p:sp>
        <p:nvSpPr>
          <p:cNvPr id="5" name="Date Placeholder 4"/>
          <p:cNvSpPr>
            <a:spLocks noGrp="1"/>
          </p:cNvSpPr>
          <p:nvPr>
            <p:ph type="dt" sz="half" idx="10"/>
          </p:nvPr>
        </p:nvSpPr>
        <p:spPr/>
        <p:txBody>
          <a:bodyPr/>
          <a:lstStyle/>
          <a:p>
            <a:fld id="{F46F36D0-8331-4BC3-97ED-90ABEA32CF83}" type="datetimeFigureOut">
              <a:rPr lang="en-US" smtClean="0">
                <a:solidFill>
                  <a:prstClr val="black">
                    <a:tint val="75000"/>
                  </a:prstClr>
                </a:solidFill>
                <a:latin typeface="Calibri"/>
              </a:rPr>
              <a:pPr/>
              <a:t>9/19/25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95E1CF8-2C72-4418-814C-C9B971E93AF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800486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6F36D0-8331-4BC3-97ED-90ABEA32CF83}" type="datetimeFigureOut">
              <a:rPr lang="en-US" smtClean="0">
                <a:solidFill>
                  <a:prstClr val="black">
                    <a:tint val="75000"/>
                  </a:prstClr>
                </a:solidFill>
                <a:latin typeface="Calibri"/>
              </a:rPr>
              <a:pPr/>
              <a:t>9/19/25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E1CF8-2C72-4418-814C-C9B971E93AF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391495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39"/>
            <a:ext cx="2314575"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4350" y="274639"/>
            <a:ext cx="677227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6F36D0-8331-4BC3-97ED-90ABEA32CF83}" type="datetimeFigureOut">
              <a:rPr lang="en-US" smtClean="0">
                <a:solidFill>
                  <a:prstClr val="black">
                    <a:tint val="75000"/>
                  </a:prstClr>
                </a:solidFill>
                <a:latin typeface="Calibri"/>
              </a:rPr>
              <a:pPr/>
              <a:t>9/19/25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E1CF8-2C72-4418-814C-C9B971E93AF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565278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1_Title &amp; Subtitle">
    <p:spTree>
      <p:nvGrpSpPr>
        <p:cNvPr id="1" name=""/>
        <p:cNvGrpSpPr/>
        <p:nvPr/>
      </p:nvGrpSpPr>
      <p:grpSpPr>
        <a:xfrm>
          <a:off x="0" y="0"/>
          <a:ext cx="0" cy="0"/>
          <a:chOff x="0" y="0"/>
          <a:chExt cx="0" cy="0"/>
        </a:xfrm>
      </p:grpSpPr>
      <p:sp>
        <p:nvSpPr>
          <p:cNvPr id="125" name="Shape 125"/>
          <p:cNvSpPr>
            <a:spLocks noGrp="1"/>
          </p:cNvSpPr>
          <p:nvPr>
            <p:ph type="body" sz="quarter" idx="13"/>
          </p:nvPr>
        </p:nvSpPr>
        <p:spPr>
          <a:xfrm>
            <a:off x="452065" y="3929062"/>
            <a:ext cx="9393928" cy="3"/>
          </a:xfrm>
          <a:prstGeom prst="line">
            <a:avLst/>
          </a:prstGeom>
          <a:ln w="38100" cap="rnd">
            <a:solidFill>
              <a:srgbClr val="747676"/>
            </a:solidFill>
            <a:custDash>
              <a:ds d="100000" sp="200000"/>
            </a:custDash>
            <a:round/>
          </a:ln>
        </p:spPr>
        <p:txBody>
          <a:bodyPr>
            <a:noAutofit/>
          </a:bodyPr>
          <a:lstStyle>
            <a:lvl1pPr marL="0" indent="0" defTabSz="514350">
              <a:spcBef>
                <a:spcPts val="0"/>
              </a:spcBef>
              <a:buSzTx/>
              <a:buNone/>
              <a:defRPr sz="1200">
                <a:latin typeface="Helvetica"/>
                <a:cs typeface="Helvetica"/>
                <a:sym typeface="Helvetica"/>
              </a:defRPr>
            </a:lvl1pPr>
          </a:lstStyle>
          <a:p>
            <a:pPr marL="0" indent="0" defTabSz="457200">
              <a:spcBef>
                <a:spcPts val="0"/>
              </a:spcBef>
              <a:buSzTx/>
              <a:buNone/>
              <a:defRPr sz="1200">
                <a:latin typeface="Helvetica"/>
                <a:ea typeface="Helvetica"/>
                <a:cs typeface="Helvetica"/>
                <a:sym typeface="Helvetica"/>
              </a:defRPr>
            </a:pPr>
            <a:endParaRPr/>
          </a:p>
        </p:txBody>
      </p:sp>
      <p:sp>
        <p:nvSpPr>
          <p:cNvPr id="126" name="Shape 126"/>
          <p:cNvSpPr>
            <a:spLocks noGrp="1"/>
          </p:cNvSpPr>
          <p:nvPr>
            <p:ph type="title"/>
          </p:nvPr>
        </p:nvSpPr>
        <p:spPr>
          <a:xfrm>
            <a:off x="452068" y="401840"/>
            <a:ext cx="9382869" cy="3643313"/>
          </a:xfrm>
          <a:prstGeom prst="rect">
            <a:avLst/>
          </a:prstGeom>
        </p:spPr>
        <p:txBody>
          <a:bodyPr anchor="b"/>
          <a:lstStyle>
            <a:lvl1pPr>
              <a:lnSpc>
                <a:spcPct val="80000"/>
              </a:lnSpc>
              <a:defRPr sz="7172" cap="all">
                <a:solidFill>
                  <a:srgbClr val="5C5C5C"/>
                </a:solidFill>
                <a:latin typeface="DIN Condensed"/>
                <a:ea typeface="DIN Condensed"/>
                <a:cs typeface="DIN Condensed"/>
                <a:sym typeface="DIN Condensed"/>
              </a:defRPr>
            </a:lvl1pPr>
          </a:lstStyle>
          <a:p>
            <a:r>
              <a:t>Title Text</a:t>
            </a:r>
          </a:p>
        </p:txBody>
      </p:sp>
      <p:sp>
        <p:nvSpPr>
          <p:cNvPr id="127" name="Shape 127"/>
          <p:cNvSpPr>
            <a:spLocks noGrp="1"/>
          </p:cNvSpPr>
          <p:nvPr>
            <p:ph type="body" sz="half" idx="1"/>
          </p:nvPr>
        </p:nvSpPr>
        <p:spPr>
          <a:xfrm>
            <a:off x="452068" y="3991569"/>
            <a:ext cx="9382869" cy="2294931"/>
          </a:xfrm>
          <a:prstGeom prst="rect">
            <a:avLst/>
          </a:prstGeom>
        </p:spPr>
        <p:txBody>
          <a:bodyPr anchor="t"/>
          <a:lstStyle>
            <a:lvl1pPr marL="0" indent="0" algn="ctr">
              <a:lnSpc>
                <a:spcPct val="70000"/>
              </a:lnSpc>
              <a:spcBef>
                <a:spcPts val="0"/>
              </a:spcBef>
              <a:buSzTx/>
              <a:buNone/>
              <a:defRPr sz="2869">
                <a:solidFill>
                  <a:srgbClr val="747676"/>
                </a:solidFill>
                <a:latin typeface="Iowan Old Style Italic"/>
                <a:ea typeface="Iowan Old Style Italic"/>
                <a:cs typeface="Iowan Old Style Italic"/>
                <a:sym typeface="Iowan Old Style Italic"/>
              </a:defRPr>
            </a:lvl1pPr>
            <a:lvl2pPr marL="0" indent="135615" algn="ctr">
              <a:lnSpc>
                <a:spcPct val="70000"/>
              </a:lnSpc>
              <a:spcBef>
                <a:spcPts val="0"/>
              </a:spcBef>
              <a:buSzTx/>
              <a:buNone/>
              <a:defRPr sz="2869">
                <a:solidFill>
                  <a:srgbClr val="747676"/>
                </a:solidFill>
                <a:latin typeface="Iowan Old Style Italic"/>
                <a:ea typeface="Iowan Old Style Italic"/>
                <a:cs typeface="Iowan Old Style Italic"/>
                <a:sym typeface="Iowan Old Style Italic"/>
              </a:defRPr>
            </a:lvl2pPr>
            <a:lvl3pPr marL="0" indent="271230" algn="ctr">
              <a:lnSpc>
                <a:spcPct val="70000"/>
              </a:lnSpc>
              <a:spcBef>
                <a:spcPts val="0"/>
              </a:spcBef>
              <a:buSzTx/>
              <a:buNone/>
              <a:defRPr sz="2869">
                <a:solidFill>
                  <a:srgbClr val="747676"/>
                </a:solidFill>
                <a:latin typeface="Iowan Old Style Italic"/>
                <a:ea typeface="Iowan Old Style Italic"/>
                <a:cs typeface="Iowan Old Style Italic"/>
                <a:sym typeface="Iowan Old Style Italic"/>
              </a:defRPr>
            </a:lvl3pPr>
            <a:lvl4pPr marL="0" indent="406845" algn="ctr">
              <a:lnSpc>
                <a:spcPct val="70000"/>
              </a:lnSpc>
              <a:spcBef>
                <a:spcPts val="0"/>
              </a:spcBef>
              <a:buSzTx/>
              <a:buNone/>
              <a:defRPr sz="2869">
                <a:solidFill>
                  <a:srgbClr val="747676"/>
                </a:solidFill>
                <a:latin typeface="Iowan Old Style Italic"/>
                <a:ea typeface="Iowan Old Style Italic"/>
                <a:cs typeface="Iowan Old Style Italic"/>
                <a:sym typeface="Iowan Old Style Italic"/>
              </a:defRPr>
            </a:lvl4pPr>
            <a:lvl5pPr marL="0" indent="542459" algn="ctr">
              <a:lnSpc>
                <a:spcPct val="70000"/>
              </a:lnSpc>
              <a:spcBef>
                <a:spcPts val="0"/>
              </a:spcBef>
              <a:buSzTx/>
              <a:buNone/>
              <a:defRPr sz="2869">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128" name="Shape 128"/>
          <p:cNvSpPr>
            <a:spLocks noGrp="1"/>
          </p:cNvSpPr>
          <p:nvPr>
            <p:ph type="sldNum" sz="quarter" idx="2"/>
          </p:nvPr>
        </p:nvSpPr>
        <p:spPr>
          <a:xfrm>
            <a:off x="9562236" y="6461127"/>
            <a:ext cx="244712" cy="241103"/>
          </a:xfrm>
          <a:prstGeom prst="rect">
            <a:avLst/>
          </a:prstGeom>
        </p:spPr>
        <p:txBody>
          <a:bodyPr/>
          <a:lstStyle>
            <a:lvl1pPr algn="r">
              <a:defRPr sz="928">
                <a:solidFill>
                  <a:srgbClr val="747676"/>
                </a:solidFill>
                <a:latin typeface="DIN Alternate"/>
                <a:ea typeface="DIN Alternate"/>
                <a:cs typeface="DIN Alternate"/>
                <a:sym typeface="DIN Alternate"/>
              </a:defRPr>
            </a:lvl1pPr>
          </a:lstStyle>
          <a:p>
            <a:fld id="{86CB4B4D-7CA3-9044-876B-883B54F8677D}" type="slidenum">
              <a:rPr/>
              <a:pPr/>
              <a:t>‹#›</a:t>
            </a:fld>
            <a:endParaRPr/>
          </a:p>
        </p:txBody>
      </p:sp>
    </p:spTree>
    <p:extLst>
      <p:ext uri="{BB962C8B-B14F-4D97-AF65-F5344CB8AC3E}">
        <p14:creationId xmlns:p14="http://schemas.microsoft.com/office/powerpoint/2010/main" val="1294003594"/>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771525" y="5562600"/>
            <a:ext cx="8743950" cy="381000"/>
          </a:xfrm>
        </p:spPr>
        <p:txBody>
          <a:bodyPr/>
          <a:lstStyle>
            <a:lvl1pPr>
              <a:defRPr sz="759"/>
            </a:lvl1pPr>
          </a:lstStyle>
          <a:p>
            <a:r>
              <a:rPr lang="en-US"/>
              <a:t>Click to edit Master title style</a:t>
            </a:r>
          </a:p>
        </p:txBody>
      </p:sp>
      <p:sp>
        <p:nvSpPr>
          <p:cNvPr id="10243" name="Rectangle 3"/>
          <p:cNvSpPr>
            <a:spLocks noGrp="1" noChangeArrowheads="1"/>
          </p:cNvSpPr>
          <p:nvPr>
            <p:ph type="subTitle" idx="1"/>
          </p:nvPr>
        </p:nvSpPr>
        <p:spPr>
          <a:xfrm>
            <a:off x="771525" y="6019800"/>
            <a:ext cx="3600450" cy="685800"/>
          </a:xfrm>
        </p:spPr>
        <p:txBody>
          <a:bodyPr/>
          <a:lstStyle>
            <a:lvl1pPr marL="0" indent="0">
              <a:defRPr sz="1013"/>
            </a:lvl1pPr>
          </a:lstStyle>
          <a:p>
            <a:r>
              <a:rPr lang="en-US"/>
              <a:t>Click to edit Master subtitle style</a:t>
            </a:r>
          </a:p>
        </p:txBody>
      </p:sp>
      <p:sp>
        <p:nvSpPr>
          <p:cNvPr id="4" name="Slide Number Placeholder 3"/>
          <p:cNvSpPr>
            <a:spLocks noGrp="1" noChangeArrowheads="1"/>
          </p:cNvSpPr>
          <p:nvPr>
            <p:ph type="sldNum" sz="quarter" idx="10"/>
          </p:nvPr>
        </p:nvSpPr>
        <p:spPr bwMode="auto">
          <a:xfrm>
            <a:off x="7372350" y="6248400"/>
            <a:ext cx="2143125"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181"/>
            </a:lvl1pPr>
          </a:lstStyle>
          <a:p>
            <a:pPr>
              <a:defRPr/>
            </a:pPr>
            <a:fld id="{D70DC75D-ACF1-6943-A969-BE78F9586492}" type="slidenum">
              <a:rPr lang="en-US"/>
              <a:pPr>
                <a:defRPr/>
              </a:pPr>
              <a:t>‹#›</a:t>
            </a:fld>
            <a:endParaRPr lang="en-US"/>
          </a:p>
        </p:txBody>
      </p:sp>
    </p:spTree>
    <p:extLst>
      <p:ext uri="{BB962C8B-B14F-4D97-AF65-F5344CB8AC3E}">
        <p14:creationId xmlns:p14="http://schemas.microsoft.com/office/powerpoint/2010/main" val="31420848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32870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04"/>
            <a:ext cx="8743950" cy="1362075"/>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1688"/>
            </a:lvl1pPr>
            <a:lvl2pPr marL="385763" indent="0">
              <a:buNone/>
              <a:defRPr sz="1519"/>
            </a:lvl2pPr>
            <a:lvl3pPr marL="771525" indent="0">
              <a:buNone/>
              <a:defRPr sz="1350"/>
            </a:lvl3pPr>
            <a:lvl4pPr marL="1157288" indent="0">
              <a:buNone/>
              <a:defRPr sz="1181"/>
            </a:lvl4pPr>
            <a:lvl5pPr marL="1543050" indent="0">
              <a:buNone/>
              <a:defRPr sz="1181"/>
            </a:lvl5pPr>
            <a:lvl6pPr marL="1928813" indent="0">
              <a:buNone/>
              <a:defRPr sz="1181"/>
            </a:lvl6pPr>
            <a:lvl7pPr marL="2314575" indent="0">
              <a:buNone/>
              <a:defRPr sz="1181"/>
            </a:lvl7pPr>
            <a:lvl8pPr marL="2700338" indent="0">
              <a:buNone/>
              <a:defRPr sz="1181"/>
            </a:lvl8pPr>
            <a:lvl9pPr marL="3086100" indent="0">
              <a:buNone/>
              <a:defRPr sz="1181"/>
            </a:lvl9pPr>
          </a:lstStyle>
          <a:p>
            <a:pPr lvl="0"/>
            <a:r>
              <a:rPr lang="en-US"/>
              <a:t>Click to edit Master text styles</a:t>
            </a:r>
          </a:p>
        </p:txBody>
      </p:sp>
    </p:spTree>
    <p:extLst>
      <p:ext uri="{BB962C8B-B14F-4D97-AF65-F5344CB8AC3E}">
        <p14:creationId xmlns:p14="http://schemas.microsoft.com/office/powerpoint/2010/main" val="356739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25" y="1981200"/>
            <a:ext cx="4286250"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9225" y="1981200"/>
            <a:ext cx="4286250"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50918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6"/>
            <a:ext cx="4545212" cy="639763"/>
          </a:xfrm>
        </p:spPr>
        <p:txBody>
          <a:bodyPr anchor="b"/>
          <a:lstStyle>
            <a:lvl1pPr marL="0" indent="0">
              <a:buNone/>
              <a:defRPr sz="2025" b="1"/>
            </a:lvl1pPr>
            <a:lvl2pPr marL="385763" indent="0">
              <a:buNone/>
              <a:defRPr sz="1688" b="1"/>
            </a:lvl2pPr>
            <a:lvl3pPr marL="771525" indent="0">
              <a:buNone/>
              <a:defRPr sz="1519" b="1"/>
            </a:lvl3pPr>
            <a:lvl4pPr marL="1157288" indent="0">
              <a:buNone/>
              <a:defRPr sz="1350" b="1"/>
            </a:lvl4pPr>
            <a:lvl5pPr marL="1543050" indent="0">
              <a:buNone/>
              <a:defRPr sz="1350" b="1"/>
            </a:lvl5pPr>
            <a:lvl6pPr marL="1928813" indent="0">
              <a:buNone/>
              <a:defRPr sz="1350" b="1"/>
            </a:lvl6pPr>
            <a:lvl7pPr marL="2314575" indent="0">
              <a:buNone/>
              <a:defRPr sz="1350" b="1"/>
            </a:lvl7pPr>
            <a:lvl8pPr marL="2700338" indent="0">
              <a:buNone/>
              <a:defRPr sz="1350" b="1"/>
            </a:lvl8pPr>
            <a:lvl9pPr marL="3086100"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5658" y="1535116"/>
            <a:ext cx="4546997" cy="639763"/>
          </a:xfrm>
        </p:spPr>
        <p:txBody>
          <a:bodyPr anchor="b"/>
          <a:lstStyle>
            <a:lvl1pPr marL="0" indent="0">
              <a:buNone/>
              <a:defRPr sz="2025" b="1"/>
            </a:lvl1pPr>
            <a:lvl2pPr marL="385763" indent="0">
              <a:buNone/>
              <a:defRPr sz="1688" b="1"/>
            </a:lvl2pPr>
            <a:lvl3pPr marL="771525" indent="0">
              <a:buNone/>
              <a:defRPr sz="1519" b="1"/>
            </a:lvl3pPr>
            <a:lvl4pPr marL="1157288" indent="0">
              <a:buNone/>
              <a:defRPr sz="1350" b="1"/>
            </a:lvl4pPr>
            <a:lvl5pPr marL="1543050" indent="0">
              <a:buNone/>
              <a:defRPr sz="1350" b="1"/>
            </a:lvl5pPr>
            <a:lvl6pPr marL="1928813" indent="0">
              <a:buNone/>
              <a:defRPr sz="1350" b="1"/>
            </a:lvl6pPr>
            <a:lvl7pPr marL="2314575" indent="0">
              <a:buNone/>
              <a:defRPr sz="1350" b="1"/>
            </a:lvl7pPr>
            <a:lvl8pPr marL="2700338" indent="0">
              <a:buNone/>
              <a:defRPr sz="1350" b="1"/>
            </a:lvl8pPr>
            <a:lvl9pPr marL="3086100"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5658" y="2174875"/>
            <a:ext cx="4546997"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5775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ortrait Slide">
    <p:bg>
      <p:bgPr>
        <a:solidFill>
          <a:schemeClr val="tx2"/>
        </a:solidFill>
        <a:effectLst/>
      </p:bgPr>
    </p:bg>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FE7357E4-C6A7-6C21-6875-6F81B892318F}"/>
              </a:ext>
            </a:extLst>
          </p:cNvPr>
          <p:cNvSpPr>
            <a:spLocks noGrp="1"/>
          </p:cNvSpPr>
          <p:nvPr>
            <p:ph type="pic" sz="quarter" idx="10"/>
          </p:nvPr>
        </p:nvSpPr>
        <p:spPr>
          <a:xfrm>
            <a:off x="2" y="577516"/>
            <a:ext cx="5055519" cy="5883443"/>
          </a:xfrm>
        </p:spPr>
        <p:txBody>
          <a:bodyPr/>
          <a:lstStyle>
            <a:lvl1pPr marL="0" indent="0">
              <a:buNone/>
              <a:defRPr/>
            </a:lvl1pPr>
          </a:lstStyle>
          <a:p>
            <a:endParaRPr lang="en-US" dirty="0"/>
          </a:p>
          <a:p>
            <a:endParaRPr lang="en-US" dirty="0"/>
          </a:p>
        </p:txBody>
      </p:sp>
      <p:sp>
        <p:nvSpPr>
          <p:cNvPr id="8" name="Subtitle 2">
            <a:extLst>
              <a:ext uri="{FF2B5EF4-FFF2-40B4-BE49-F238E27FC236}">
                <a16:creationId xmlns:a16="http://schemas.microsoft.com/office/drawing/2014/main" id="{ED7183D8-F730-27DB-7C73-ADFAD5F5F3CC}"/>
              </a:ext>
            </a:extLst>
          </p:cNvPr>
          <p:cNvSpPr>
            <a:spLocks noGrp="1"/>
          </p:cNvSpPr>
          <p:nvPr>
            <p:ph type="subTitle" idx="1" hasCustomPrompt="1"/>
          </p:nvPr>
        </p:nvSpPr>
        <p:spPr>
          <a:xfrm>
            <a:off x="5476881" y="3647767"/>
            <a:ext cx="2884411" cy="654552"/>
          </a:xfrm>
        </p:spPr>
        <p:txBody>
          <a:bodyPr>
            <a:normAutofit/>
          </a:bodyPr>
          <a:lstStyle>
            <a:lvl1pPr marL="0" indent="0" algn="l">
              <a:buNone/>
              <a:defRPr sz="1181" b="1">
                <a:solidFill>
                  <a:schemeClr val="accent2"/>
                </a:solidFill>
                <a:latin typeface="Open Sans Light" pitchFamily="2" charset="0"/>
                <a:ea typeface="Open Sans Light" pitchFamily="2" charset="0"/>
                <a:cs typeface="Open Sans Light" pitchFamily="2" charset="0"/>
              </a:defRPr>
            </a:lvl1pPr>
            <a:lvl2pPr marL="385763" indent="0" algn="ctr">
              <a:buNone/>
              <a:defRPr sz="1688"/>
            </a:lvl2pPr>
            <a:lvl3pPr marL="771525" indent="0" algn="ctr">
              <a:buNone/>
              <a:defRPr sz="1519"/>
            </a:lvl3pPr>
            <a:lvl4pPr marL="1157288" indent="0" algn="ctr">
              <a:buNone/>
              <a:defRPr sz="1350"/>
            </a:lvl4pPr>
            <a:lvl5pPr marL="1543050" indent="0" algn="ctr">
              <a:buNone/>
              <a:defRPr sz="1350"/>
            </a:lvl5pPr>
            <a:lvl6pPr marL="1928813" indent="0" algn="ctr">
              <a:buNone/>
              <a:defRPr sz="1350"/>
            </a:lvl6pPr>
            <a:lvl7pPr marL="2314575" indent="0" algn="ctr">
              <a:buNone/>
              <a:defRPr sz="1350"/>
            </a:lvl7pPr>
            <a:lvl8pPr marL="2700338" indent="0" algn="ctr">
              <a:buNone/>
              <a:defRPr sz="1350"/>
            </a:lvl8pPr>
            <a:lvl9pPr marL="3086100" indent="0" algn="ctr">
              <a:buNone/>
              <a:defRPr sz="1350"/>
            </a:lvl9pPr>
          </a:lstStyle>
          <a:p>
            <a:r>
              <a:rPr lang="en-US" dirty="0"/>
              <a:t>Click to edit master subtitle style</a:t>
            </a:r>
          </a:p>
        </p:txBody>
      </p:sp>
      <p:sp>
        <p:nvSpPr>
          <p:cNvPr id="2" name="Title 1">
            <a:extLst>
              <a:ext uri="{FF2B5EF4-FFF2-40B4-BE49-F238E27FC236}">
                <a16:creationId xmlns:a16="http://schemas.microsoft.com/office/drawing/2014/main" id="{5D55526F-078A-3291-00A5-616C28FDA8ED}"/>
              </a:ext>
            </a:extLst>
          </p:cNvPr>
          <p:cNvSpPr>
            <a:spLocks noGrp="1"/>
          </p:cNvSpPr>
          <p:nvPr>
            <p:ph type="ctrTitle" hasCustomPrompt="1"/>
          </p:nvPr>
        </p:nvSpPr>
        <p:spPr>
          <a:xfrm>
            <a:off x="5476880" y="2622637"/>
            <a:ext cx="4736577" cy="896603"/>
          </a:xfrm>
        </p:spPr>
        <p:txBody>
          <a:bodyPr anchor="b">
            <a:normAutofit/>
          </a:bodyPr>
          <a:lstStyle>
            <a:lvl1pPr algn="l">
              <a:defRPr sz="3375" b="1" i="0">
                <a:solidFill>
                  <a:schemeClr val="bg1"/>
                </a:solidFill>
                <a:latin typeface="Open Sans SemiBold" pitchFamily="2" charset="0"/>
                <a:ea typeface="Open Sans SemiBold" pitchFamily="2" charset="0"/>
                <a:cs typeface="Open Sans SemiBold" pitchFamily="2" charset="0"/>
              </a:defRPr>
            </a:lvl1pPr>
          </a:lstStyle>
          <a:p>
            <a:r>
              <a:rPr lang="en-US" dirty="0"/>
              <a:t>Click to add title</a:t>
            </a:r>
          </a:p>
        </p:txBody>
      </p:sp>
      <p:pic>
        <p:nvPicPr>
          <p:cNvPr id="4" name="Picture 3" descr="A black and gold logo&#10;&#10;Description automatically generated">
            <a:extLst>
              <a:ext uri="{FF2B5EF4-FFF2-40B4-BE49-F238E27FC236}">
                <a16:creationId xmlns:a16="http://schemas.microsoft.com/office/drawing/2014/main" id="{1DA8B64C-6BEE-4DF4-F061-2371D77813F9}"/>
              </a:ext>
            </a:extLst>
          </p:cNvPr>
          <p:cNvPicPr>
            <a:picLocks noChangeAspect="1"/>
          </p:cNvPicPr>
          <p:nvPr userDrawn="1"/>
        </p:nvPicPr>
        <p:blipFill>
          <a:blip r:embed="rId2"/>
          <a:stretch>
            <a:fillRect/>
          </a:stretch>
        </p:blipFill>
        <p:spPr>
          <a:xfrm>
            <a:off x="5476878" y="5776868"/>
            <a:ext cx="2557014" cy="684093"/>
          </a:xfrm>
          <a:prstGeom prst="rect">
            <a:avLst/>
          </a:prstGeom>
        </p:spPr>
      </p:pic>
    </p:spTree>
    <p:extLst>
      <p:ext uri="{BB962C8B-B14F-4D97-AF65-F5344CB8AC3E}">
        <p14:creationId xmlns:p14="http://schemas.microsoft.com/office/powerpoint/2010/main" val="30570188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798057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78332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4" y="273050"/>
            <a:ext cx="3384352"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1931" y="273056"/>
            <a:ext cx="5750719"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4" y="1435104"/>
            <a:ext cx="3384352" cy="4691063"/>
          </a:xfrm>
        </p:spPr>
        <p:txBody>
          <a:bodyPr/>
          <a:lstStyle>
            <a:lvl1pPr marL="0" indent="0">
              <a:buNone/>
              <a:defRPr sz="1181"/>
            </a:lvl1pPr>
            <a:lvl2pPr marL="385763" indent="0">
              <a:buNone/>
              <a:defRPr sz="1013"/>
            </a:lvl2pPr>
            <a:lvl3pPr marL="771525" indent="0">
              <a:buNone/>
              <a:defRPr sz="844"/>
            </a:lvl3pPr>
            <a:lvl4pPr marL="1157288" indent="0">
              <a:buNone/>
              <a:defRPr sz="759"/>
            </a:lvl4pPr>
            <a:lvl5pPr marL="1543050" indent="0">
              <a:buNone/>
              <a:defRPr sz="759"/>
            </a:lvl5pPr>
            <a:lvl6pPr marL="1928813" indent="0">
              <a:buNone/>
              <a:defRPr sz="759"/>
            </a:lvl6pPr>
            <a:lvl7pPr marL="2314575" indent="0">
              <a:buNone/>
              <a:defRPr sz="759"/>
            </a:lvl7pPr>
            <a:lvl8pPr marL="2700338" indent="0">
              <a:buNone/>
              <a:defRPr sz="759"/>
            </a:lvl8pPr>
            <a:lvl9pPr marL="3086100" indent="0">
              <a:buNone/>
              <a:defRPr sz="759"/>
            </a:lvl9pPr>
          </a:lstStyle>
          <a:p>
            <a:pPr lvl="0"/>
            <a:r>
              <a:rPr lang="en-US"/>
              <a:t>Click to edit Master text styles</a:t>
            </a:r>
          </a:p>
        </p:txBody>
      </p:sp>
    </p:spTree>
    <p:extLst>
      <p:ext uri="{BB962C8B-B14F-4D97-AF65-F5344CB8AC3E}">
        <p14:creationId xmlns:p14="http://schemas.microsoft.com/office/powerpoint/2010/main" val="19952585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1"/>
            <a:ext cx="6172200" cy="566739"/>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324" y="612775"/>
            <a:ext cx="6172200" cy="4114800"/>
          </a:xfrm>
        </p:spPr>
        <p:txBody>
          <a:bodyPr/>
          <a:lstStyle>
            <a:lvl1pPr marL="0" indent="0">
              <a:buNone/>
              <a:defRPr sz="2700"/>
            </a:lvl1pPr>
            <a:lvl2pPr marL="385763" indent="0">
              <a:buNone/>
              <a:defRPr sz="2363"/>
            </a:lvl2pPr>
            <a:lvl3pPr marL="771525" indent="0">
              <a:buNone/>
              <a:defRPr sz="2025"/>
            </a:lvl3pPr>
            <a:lvl4pPr marL="1157288" indent="0">
              <a:buNone/>
              <a:defRPr sz="1688"/>
            </a:lvl4pPr>
            <a:lvl5pPr marL="1543050" indent="0">
              <a:buNone/>
              <a:defRPr sz="1688"/>
            </a:lvl5pPr>
            <a:lvl6pPr marL="1928813" indent="0">
              <a:buNone/>
              <a:defRPr sz="1688"/>
            </a:lvl6pPr>
            <a:lvl7pPr marL="2314575" indent="0">
              <a:buNone/>
              <a:defRPr sz="1688"/>
            </a:lvl7pPr>
            <a:lvl8pPr marL="2700338" indent="0">
              <a:buNone/>
              <a:defRPr sz="1688"/>
            </a:lvl8pPr>
            <a:lvl9pPr marL="3086100" indent="0">
              <a:buNone/>
              <a:defRPr sz="1688"/>
            </a:lvl9pPr>
          </a:lstStyle>
          <a:p>
            <a:pPr lvl="0"/>
            <a:r>
              <a:rPr lang="en-US" noProof="0"/>
              <a:t>Drag picture to placeholder or click icon to add</a:t>
            </a:r>
          </a:p>
        </p:txBody>
      </p:sp>
      <p:sp>
        <p:nvSpPr>
          <p:cNvPr id="4" name="Text Placeholder 3"/>
          <p:cNvSpPr>
            <a:spLocks noGrp="1"/>
          </p:cNvSpPr>
          <p:nvPr>
            <p:ph type="body" sz="half" idx="2"/>
          </p:nvPr>
        </p:nvSpPr>
        <p:spPr>
          <a:xfrm>
            <a:off x="2016324" y="5367342"/>
            <a:ext cx="6172200" cy="804863"/>
          </a:xfrm>
        </p:spPr>
        <p:txBody>
          <a:bodyPr/>
          <a:lstStyle>
            <a:lvl1pPr marL="0" indent="0">
              <a:buNone/>
              <a:defRPr sz="1181"/>
            </a:lvl1pPr>
            <a:lvl2pPr marL="385763" indent="0">
              <a:buNone/>
              <a:defRPr sz="1013"/>
            </a:lvl2pPr>
            <a:lvl3pPr marL="771525" indent="0">
              <a:buNone/>
              <a:defRPr sz="844"/>
            </a:lvl3pPr>
            <a:lvl4pPr marL="1157288" indent="0">
              <a:buNone/>
              <a:defRPr sz="759"/>
            </a:lvl4pPr>
            <a:lvl5pPr marL="1543050" indent="0">
              <a:buNone/>
              <a:defRPr sz="759"/>
            </a:lvl5pPr>
            <a:lvl6pPr marL="1928813" indent="0">
              <a:buNone/>
              <a:defRPr sz="759"/>
            </a:lvl6pPr>
            <a:lvl7pPr marL="2314575" indent="0">
              <a:buNone/>
              <a:defRPr sz="759"/>
            </a:lvl7pPr>
            <a:lvl8pPr marL="2700338" indent="0">
              <a:buNone/>
              <a:defRPr sz="759"/>
            </a:lvl8pPr>
            <a:lvl9pPr marL="3086100" indent="0">
              <a:buNone/>
              <a:defRPr sz="759"/>
            </a:lvl9pPr>
          </a:lstStyle>
          <a:p>
            <a:pPr lvl="0"/>
            <a:r>
              <a:rPr lang="en-US"/>
              <a:t>Click to edit Master text styles</a:t>
            </a:r>
          </a:p>
        </p:txBody>
      </p:sp>
    </p:spTree>
    <p:extLst>
      <p:ext uri="{BB962C8B-B14F-4D97-AF65-F5344CB8AC3E}">
        <p14:creationId xmlns:p14="http://schemas.microsoft.com/office/powerpoint/2010/main" val="25199607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11885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15250" y="0"/>
            <a:ext cx="25717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75438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00163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ontent Placeholder 2"/>
          <p:cNvSpPr>
            <a:spLocks noGrp="1"/>
          </p:cNvSpPr>
          <p:nvPr>
            <p:ph sz="half" idx="1"/>
          </p:nvPr>
        </p:nvSpPr>
        <p:spPr>
          <a:xfrm>
            <a:off x="771525" y="1981200"/>
            <a:ext cx="428625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229225" y="1981200"/>
            <a:ext cx="428625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defRPr>
            </a:lvl1pPr>
          </a:lstStyle>
          <a:p>
            <a:pPr>
              <a:defRPr/>
            </a:pPr>
            <a:fld id="{D77B3B38-4464-704A-B1B1-1C86118B6C5F}" type="slidenum">
              <a:rPr lang="en-US"/>
              <a:pPr>
                <a:defRPr/>
              </a:pPr>
              <a:t>‹#›</a:t>
            </a:fld>
            <a:endParaRPr lang="en-US"/>
          </a:p>
        </p:txBody>
      </p:sp>
    </p:spTree>
    <p:extLst>
      <p:ext uri="{BB962C8B-B14F-4D97-AF65-F5344CB8AC3E}">
        <p14:creationId xmlns:p14="http://schemas.microsoft.com/office/powerpoint/2010/main" val="17766098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5F9878C-6757-4232-AE7D-EBC003C63B6A}" type="datetimeFigureOut">
              <a:rPr lang="en-US" smtClean="0"/>
              <a:t>9/19/25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01DE9B-5EAF-41B9-99DD-B0707B6B3165}" type="slidenum">
              <a:rPr lang="en-US" smtClean="0"/>
              <a:t>‹#›</a:t>
            </a:fld>
            <a:endParaRPr lang="en-US"/>
          </a:p>
        </p:txBody>
      </p:sp>
    </p:spTree>
    <p:extLst>
      <p:ext uri="{BB962C8B-B14F-4D97-AF65-F5344CB8AC3E}">
        <p14:creationId xmlns:p14="http://schemas.microsoft.com/office/powerpoint/2010/main" val="29760147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F9878C-6757-4232-AE7D-EBC003C63B6A}" type="datetimeFigureOut">
              <a:rPr lang="en-US" smtClean="0"/>
              <a:t>9/19/25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01DE9B-5EAF-41B9-99DD-B0707B6B3165}" type="slidenum">
              <a:rPr lang="en-US" smtClean="0"/>
              <a:t>‹#›</a:t>
            </a:fld>
            <a:endParaRPr lang="en-US"/>
          </a:p>
        </p:txBody>
      </p:sp>
    </p:spTree>
    <p:extLst>
      <p:ext uri="{BB962C8B-B14F-4D97-AF65-F5344CB8AC3E}">
        <p14:creationId xmlns:p14="http://schemas.microsoft.com/office/powerpoint/2010/main" val="3649941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F9878C-6757-4232-AE7D-EBC003C63B6A}" type="datetimeFigureOut">
              <a:rPr lang="en-US" smtClean="0"/>
              <a:t>9/19/25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01DE9B-5EAF-41B9-99DD-B0707B6B3165}" type="slidenum">
              <a:rPr lang="en-US" smtClean="0"/>
              <a:t>‹#›</a:t>
            </a:fld>
            <a:endParaRPr lang="en-US"/>
          </a:p>
        </p:txBody>
      </p:sp>
    </p:spTree>
    <p:extLst>
      <p:ext uri="{BB962C8B-B14F-4D97-AF65-F5344CB8AC3E}">
        <p14:creationId xmlns:p14="http://schemas.microsoft.com/office/powerpoint/2010/main" val="315041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67243-2BE0-4B31-2990-E840893E8B1F}"/>
              </a:ext>
            </a:extLst>
          </p:cNvPr>
          <p:cNvSpPr>
            <a:spLocks noGrp="1"/>
          </p:cNvSpPr>
          <p:nvPr>
            <p:ph type="ctrTitle" hasCustomPrompt="1"/>
          </p:nvPr>
        </p:nvSpPr>
        <p:spPr>
          <a:xfrm>
            <a:off x="5417608" y="313028"/>
            <a:ext cx="4315767" cy="2387600"/>
          </a:xfrm>
        </p:spPr>
        <p:txBody>
          <a:bodyPr anchor="b">
            <a:normAutofit/>
          </a:bodyPr>
          <a:lstStyle>
            <a:lvl1pPr algn="l">
              <a:defRPr sz="3375">
                <a:solidFill>
                  <a:schemeClr val="bg2">
                    <a:lumMod val="10000"/>
                  </a:schemeClr>
                </a:solidFill>
              </a:defRPr>
            </a:lvl1pPr>
          </a:lstStyle>
          <a:p>
            <a:r>
              <a:rPr lang="en-US" dirty="0"/>
              <a:t>Click to add title</a:t>
            </a:r>
          </a:p>
        </p:txBody>
      </p:sp>
      <p:sp>
        <p:nvSpPr>
          <p:cNvPr id="15" name="Picture Placeholder 5">
            <a:extLst>
              <a:ext uri="{FF2B5EF4-FFF2-40B4-BE49-F238E27FC236}">
                <a16:creationId xmlns:a16="http://schemas.microsoft.com/office/drawing/2014/main" id="{4A23F0F9-AFED-210F-466C-05AC14EF9A5E}"/>
              </a:ext>
            </a:extLst>
          </p:cNvPr>
          <p:cNvSpPr>
            <a:spLocks noGrp="1"/>
          </p:cNvSpPr>
          <p:nvPr>
            <p:ph type="pic" sz="quarter" idx="10"/>
          </p:nvPr>
        </p:nvSpPr>
        <p:spPr>
          <a:xfrm>
            <a:off x="302715" y="520428"/>
            <a:ext cx="4566681" cy="6337571"/>
          </a:xfrm>
          <a:custGeom>
            <a:avLst/>
            <a:gdLst>
              <a:gd name="connsiteX0" fmla="*/ 2022567 w 4045139"/>
              <a:gd name="connsiteY0" fmla="*/ 0 h 4930937"/>
              <a:gd name="connsiteX1" fmla="*/ 3430667 w 4045139"/>
              <a:gd name="connsiteY1" fmla="*/ 559881 h 4930937"/>
              <a:gd name="connsiteX2" fmla="*/ 4045139 w 4045139"/>
              <a:gd name="connsiteY2" fmla="*/ 1465488 h 4930937"/>
              <a:gd name="connsiteX3" fmla="*/ 4045139 w 4045139"/>
              <a:gd name="connsiteY3" fmla="*/ 4930937 h 4930937"/>
              <a:gd name="connsiteX4" fmla="*/ 0 w 4045139"/>
              <a:gd name="connsiteY4" fmla="*/ 4930937 h 4930937"/>
              <a:gd name="connsiteX5" fmla="*/ 0 w 4045139"/>
              <a:gd name="connsiteY5" fmla="*/ 1464615 h 4930937"/>
              <a:gd name="connsiteX6" fmla="*/ 613768 w 4045139"/>
              <a:gd name="connsiteY6" fmla="*/ 560058 h 493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139" h="4930937">
                <a:moveTo>
                  <a:pt x="2022567" y="0"/>
                </a:moveTo>
                <a:lnTo>
                  <a:pt x="3430667" y="559881"/>
                </a:lnTo>
                <a:cubicBezTo>
                  <a:pt x="3801591" y="707376"/>
                  <a:pt x="4045139" y="1066224"/>
                  <a:pt x="4045139" y="1465488"/>
                </a:cubicBezTo>
                <a:lnTo>
                  <a:pt x="4045139" y="4930937"/>
                </a:lnTo>
                <a:lnTo>
                  <a:pt x="0" y="4930937"/>
                </a:lnTo>
                <a:lnTo>
                  <a:pt x="0" y="1464615"/>
                </a:lnTo>
                <a:cubicBezTo>
                  <a:pt x="0" y="1065874"/>
                  <a:pt x="243199" y="707376"/>
                  <a:pt x="613768" y="560058"/>
                </a:cubicBezTo>
                <a:close/>
              </a:path>
            </a:pathLst>
          </a:custGeom>
          <a:solidFill>
            <a:srgbClr val="CEB887"/>
          </a:solidFill>
        </p:spPr>
        <p:txBody>
          <a:bodyPr wrap="square">
            <a:noAutofit/>
          </a:bodyPr>
          <a:lstStyle/>
          <a:p>
            <a:endParaRPr lang="en-US" dirty="0"/>
          </a:p>
        </p:txBody>
      </p:sp>
      <p:pic>
        <p:nvPicPr>
          <p:cNvPr id="5" name="Picture 4" descr="A close up of a logo&#10;&#10;Description automatically generated">
            <a:extLst>
              <a:ext uri="{FF2B5EF4-FFF2-40B4-BE49-F238E27FC236}">
                <a16:creationId xmlns:a16="http://schemas.microsoft.com/office/drawing/2014/main" id="{168603BB-0945-8AC2-7F29-A3960E342970}"/>
              </a:ext>
            </a:extLst>
          </p:cNvPr>
          <p:cNvPicPr>
            <a:picLocks noChangeAspect="1"/>
          </p:cNvPicPr>
          <p:nvPr userDrawn="1"/>
        </p:nvPicPr>
        <p:blipFill>
          <a:blip r:embed="rId2"/>
          <a:stretch>
            <a:fillRect/>
          </a:stretch>
        </p:blipFill>
        <p:spPr>
          <a:xfrm>
            <a:off x="9369415" y="6189099"/>
            <a:ext cx="874925" cy="620775"/>
          </a:xfrm>
          <a:prstGeom prst="rect">
            <a:avLst/>
          </a:prstGeom>
        </p:spPr>
      </p:pic>
      <p:sp>
        <p:nvSpPr>
          <p:cNvPr id="6" name="Content Placeholder 2">
            <a:extLst>
              <a:ext uri="{FF2B5EF4-FFF2-40B4-BE49-F238E27FC236}">
                <a16:creationId xmlns:a16="http://schemas.microsoft.com/office/drawing/2014/main" id="{66A89EB2-259B-3FAA-3AB7-203C00C2745B}"/>
              </a:ext>
            </a:extLst>
          </p:cNvPr>
          <p:cNvSpPr>
            <a:spLocks noGrp="1"/>
          </p:cNvSpPr>
          <p:nvPr>
            <p:ph idx="1"/>
          </p:nvPr>
        </p:nvSpPr>
        <p:spPr>
          <a:xfrm>
            <a:off x="5417608" y="2872235"/>
            <a:ext cx="4315767" cy="3530016"/>
          </a:xfrm>
        </p:spPr>
        <p:txBody>
          <a:bodyPr>
            <a:normAutofit/>
          </a:bodyPr>
          <a:lstStyle>
            <a:lvl1pPr>
              <a:defRPr sz="2025"/>
            </a:lvl1pPr>
            <a:lvl2pPr>
              <a:defRPr sz="1688"/>
            </a:lvl2pPr>
            <a:lvl3pPr>
              <a:defRPr sz="1519"/>
            </a:lvl3pPr>
            <a:lvl4pPr>
              <a:defRPr sz="1350"/>
            </a:lvl4pPr>
            <a:lvl5pP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31515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5F9878C-6757-4232-AE7D-EBC003C63B6A}" type="datetimeFigureOut">
              <a:rPr lang="en-US" smtClean="0"/>
              <a:t>9/19/25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01DE9B-5EAF-41B9-99DD-B0707B6B3165}" type="slidenum">
              <a:rPr lang="en-US" smtClean="0"/>
              <a:t>‹#›</a:t>
            </a:fld>
            <a:endParaRPr lang="en-US"/>
          </a:p>
        </p:txBody>
      </p:sp>
    </p:spTree>
    <p:extLst>
      <p:ext uri="{BB962C8B-B14F-4D97-AF65-F5344CB8AC3E}">
        <p14:creationId xmlns:p14="http://schemas.microsoft.com/office/powerpoint/2010/main" val="16217765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6"/>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5F9878C-6757-4232-AE7D-EBC003C63B6A}" type="datetimeFigureOut">
              <a:rPr lang="en-US" smtClean="0"/>
              <a:t>9/19/25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01DE9B-5EAF-41B9-99DD-B0707B6B3165}" type="slidenum">
              <a:rPr lang="en-US" smtClean="0"/>
              <a:t>‹#›</a:t>
            </a:fld>
            <a:endParaRPr lang="en-US"/>
          </a:p>
        </p:txBody>
      </p:sp>
    </p:spTree>
    <p:extLst>
      <p:ext uri="{BB962C8B-B14F-4D97-AF65-F5344CB8AC3E}">
        <p14:creationId xmlns:p14="http://schemas.microsoft.com/office/powerpoint/2010/main" val="33115637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5F9878C-6757-4232-AE7D-EBC003C63B6A}" type="datetimeFigureOut">
              <a:rPr lang="en-US" smtClean="0"/>
              <a:t>9/19/25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01DE9B-5EAF-41B9-99DD-B0707B6B3165}" type="slidenum">
              <a:rPr lang="en-US" smtClean="0"/>
              <a:t>‹#›</a:t>
            </a:fld>
            <a:endParaRPr lang="en-US"/>
          </a:p>
        </p:txBody>
      </p:sp>
    </p:spTree>
    <p:extLst>
      <p:ext uri="{BB962C8B-B14F-4D97-AF65-F5344CB8AC3E}">
        <p14:creationId xmlns:p14="http://schemas.microsoft.com/office/powerpoint/2010/main" val="12324507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F9878C-6757-4232-AE7D-EBC003C63B6A}" type="datetimeFigureOut">
              <a:rPr lang="en-US" smtClean="0"/>
              <a:t>9/19/25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01DE9B-5EAF-41B9-99DD-B0707B6B3165}" type="slidenum">
              <a:rPr lang="en-US" smtClean="0"/>
              <a:t>‹#›</a:t>
            </a:fld>
            <a:endParaRPr lang="en-US"/>
          </a:p>
        </p:txBody>
      </p:sp>
    </p:spTree>
    <p:extLst>
      <p:ext uri="{BB962C8B-B14F-4D97-AF65-F5344CB8AC3E}">
        <p14:creationId xmlns:p14="http://schemas.microsoft.com/office/powerpoint/2010/main" val="4974905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6"/>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F9878C-6757-4232-AE7D-EBC003C63B6A}" type="datetimeFigureOut">
              <a:rPr lang="en-US" smtClean="0"/>
              <a:t>9/19/25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01DE9B-5EAF-41B9-99DD-B0707B6B3165}" type="slidenum">
              <a:rPr lang="en-US" smtClean="0"/>
              <a:t>‹#›</a:t>
            </a:fld>
            <a:endParaRPr lang="en-US"/>
          </a:p>
        </p:txBody>
      </p:sp>
    </p:spTree>
    <p:extLst>
      <p:ext uri="{BB962C8B-B14F-4D97-AF65-F5344CB8AC3E}">
        <p14:creationId xmlns:p14="http://schemas.microsoft.com/office/powerpoint/2010/main" val="16130958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6"/>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F9878C-6757-4232-AE7D-EBC003C63B6A}" type="datetimeFigureOut">
              <a:rPr lang="en-US" smtClean="0"/>
              <a:t>9/19/25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01DE9B-5EAF-41B9-99DD-B0707B6B3165}" type="slidenum">
              <a:rPr lang="en-US" smtClean="0"/>
              <a:t>‹#›</a:t>
            </a:fld>
            <a:endParaRPr lang="en-US"/>
          </a:p>
        </p:txBody>
      </p:sp>
    </p:spTree>
    <p:extLst>
      <p:ext uri="{BB962C8B-B14F-4D97-AF65-F5344CB8AC3E}">
        <p14:creationId xmlns:p14="http://schemas.microsoft.com/office/powerpoint/2010/main" val="39338700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F9878C-6757-4232-AE7D-EBC003C63B6A}" type="datetimeFigureOut">
              <a:rPr lang="en-US" smtClean="0"/>
              <a:t>9/19/25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01DE9B-5EAF-41B9-99DD-B0707B6B3165}" type="slidenum">
              <a:rPr lang="en-US" smtClean="0"/>
              <a:t>‹#›</a:t>
            </a:fld>
            <a:endParaRPr lang="en-US"/>
          </a:p>
        </p:txBody>
      </p:sp>
    </p:spTree>
    <p:extLst>
      <p:ext uri="{BB962C8B-B14F-4D97-AF65-F5344CB8AC3E}">
        <p14:creationId xmlns:p14="http://schemas.microsoft.com/office/powerpoint/2010/main" val="20574229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F9878C-6757-4232-AE7D-EBC003C63B6A}" type="datetimeFigureOut">
              <a:rPr lang="en-US" smtClean="0"/>
              <a:t>9/19/25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01DE9B-5EAF-41B9-99DD-B0707B6B3165}" type="slidenum">
              <a:rPr lang="en-US" smtClean="0"/>
              <a:t>‹#›</a:t>
            </a:fld>
            <a:endParaRPr lang="en-US"/>
          </a:p>
        </p:txBody>
      </p:sp>
    </p:spTree>
    <p:extLst>
      <p:ext uri="{BB962C8B-B14F-4D97-AF65-F5344CB8AC3E}">
        <p14:creationId xmlns:p14="http://schemas.microsoft.com/office/powerpoint/2010/main" val="32951794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5F9878C-6757-4232-AE7D-EBC003C63B6A}" type="datetimeFigureOut">
              <a:rPr lang="en-US" smtClean="0"/>
              <a:t>9/19/25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01DE9B-5EAF-41B9-99DD-B0707B6B3165}" type="slidenum">
              <a:rPr lang="en-US" smtClean="0"/>
              <a:t>‹#›</a:t>
            </a:fld>
            <a:endParaRPr lang="en-US"/>
          </a:p>
        </p:txBody>
      </p:sp>
    </p:spTree>
    <p:extLst>
      <p:ext uri="{BB962C8B-B14F-4D97-AF65-F5344CB8AC3E}">
        <p14:creationId xmlns:p14="http://schemas.microsoft.com/office/powerpoint/2010/main" val="25761769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F9878C-6757-4232-AE7D-EBC003C63B6A}" type="datetimeFigureOut">
              <a:rPr lang="en-US" smtClean="0"/>
              <a:t>9/19/25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01DE9B-5EAF-41B9-99DD-B0707B6B3165}" type="slidenum">
              <a:rPr lang="en-US" smtClean="0"/>
              <a:t>‹#›</a:t>
            </a:fld>
            <a:endParaRPr lang="en-US"/>
          </a:p>
        </p:txBody>
      </p:sp>
    </p:spTree>
    <p:extLst>
      <p:ext uri="{BB962C8B-B14F-4D97-AF65-F5344CB8AC3E}">
        <p14:creationId xmlns:p14="http://schemas.microsoft.com/office/powerpoint/2010/main" val="1774911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Slide">
    <p:spTree>
      <p:nvGrpSpPr>
        <p:cNvPr id="1" name=""/>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DAEE1E0A-F6B1-FAA2-E1F3-18C57F23171A}"/>
              </a:ext>
            </a:extLst>
          </p:cNvPr>
          <p:cNvSpPr>
            <a:spLocks noGrp="1"/>
          </p:cNvSpPr>
          <p:nvPr>
            <p:ph type="pic" sz="quarter" idx="10"/>
          </p:nvPr>
        </p:nvSpPr>
        <p:spPr>
          <a:xfrm>
            <a:off x="6126282" y="671336"/>
            <a:ext cx="3366654" cy="5266481"/>
          </a:xfrm>
          <a:custGeom>
            <a:avLst/>
            <a:gdLst>
              <a:gd name="connsiteX0" fmla="*/ 2022567 w 4045139"/>
              <a:gd name="connsiteY0" fmla="*/ 0 h 4930937"/>
              <a:gd name="connsiteX1" fmla="*/ 3430667 w 4045139"/>
              <a:gd name="connsiteY1" fmla="*/ 559881 h 4930937"/>
              <a:gd name="connsiteX2" fmla="*/ 4045139 w 4045139"/>
              <a:gd name="connsiteY2" fmla="*/ 1465488 h 4930937"/>
              <a:gd name="connsiteX3" fmla="*/ 4045139 w 4045139"/>
              <a:gd name="connsiteY3" fmla="*/ 4930937 h 4930937"/>
              <a:gd name="connsiteX4" fmla="*/ 0 w 4045139"/>
              <a:gd name="connsiteY4" fmla="*/ 4930937 h 4930937"/>
              <a:gd name="connsiteX5" fmla="*/ 0 w 4045139"/>
              <a:gd name="connsiteY5" fmla="*/ 1464615 h 4930937"/>
              <a:gd name="connsiteX6" fmla="*/ 613768 w 4045139"/>
              <a:gd name="connsiteY6" fmla="*/ 560058 h 493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139" h="4930937">
                <a:moveTo>
                  <a:pt x="2022567" y="0"/>
                </a:moveTo>
                <a:lnTo>
                  <a:pt x="3430667" y="559881"/>
                </a:lnTo>
                <a:cubicBezTo>
                  <a:pt x="3801591" y="707376"/>
                  <a:pt x="4045139" y="1066224"/>
                  <a:pt x="4045139" y="1465488"/>
                </a:cubicBezTo>
                <a:lnTo>
                  <a:pt x="4045139" y="4930937"/>
                </a:lnTo>
                <a:lnTo>
                  <a:pt x="0" y="4930937"/>
                </a:lnTo>
                <a:lnTo>
                  <a:pt x="0" y="1464615"/>
                </a:lnTo>
                <a:cubicBezTo>
                  <a:pt x="0" y="1065874"/>
                  <a:pt x="243199" y="707376"/>
                  <a:pt x="613768" y="560058"/>
                </a:cubicBezTo>
                <a:close/>
              </a:path>
            </a:pathLst>
          </a:custGeom>
          <a:solidFill>
            <a:srgbClr val="CEB887"/>
          </a:solidFill>
        </p:spPr>
        <p:txBody>
          <a:bodyPr wrap="square">
            <a:noAutofit/>
          </a:bodyPr>
          <a:lstStyle/>
          <a:p>
            <a:endParaRPr lang="en-US" dirty="0"/>
          </a:p>
        </p:txBody>
      </p:sp>
      <p:pic>
        <p:nvPicPr>
          <p:cNvPr id="17" name="Picture 16" descr="A close up of a logo&#10;&#10;Description automatically generated">
            <a:extLst>
              <a:ext uri="{FF2B5EF4-FFF2-40B4-BE49-F238E27FC236}">
                <a16:creationId xmlns:a16="http://schemas.microsoft.com/office/drawing/2014/main" id="{E8AA2920-9C08-611D-EDC4-AD6C6CCA4E29}"/>
              </a:ext>
            </a:extLst>
          </p:cNvPr>
          <p:cNvPicPr>
            <a:picLocks noChangeAspect="1"/>
          </p:cNvPicPr>
          <p:nvPr userDrawn="1"/>
        </p:nvPicPr>
        <p:blipFill>
          <a:blip r:embed="rId2"/>
          <a:stretch>
            <a:fillRect/>
          </a:stretch>
        </p:blipFill>
        <p:spPr>
          <a:xfrm>
            <a:off x="91366" y="6237227"/>
            <a:ext cx="874925" cy="620775"/>
          </a:xfrm>
          <a:prstGeom prst="rect">
            <a:avLst/>
          </a:prstGeom>
        </p:spPr>
      </p:pic>
      <p:pic>
        <p:nvPicPr>
          <p:cNvPr id="13" name="Picture 12">
            <a:extLst>
              <a:ext uri="{FF2B5EF4-FFF2-40B4-BE49-F238E27FC236}">
                <a16:creationId xmlns:a16="http://schemas.microsoft.com/office/drawing/2014/main" id="{C3F9AFA5-107D-DFB9-7537-6913BF27B85D}"/>
              </a:ext>
            </a:extLst>
          </p:cNvPr>
          <p:cNvPicPr>
            <a:picLocks noChangeAspect="1"/>
          </p:cNvPicPr>
          <p:nvPr userDrawn="1"/>
        </p:nvPicPr>
        <p:blipFill>
          <a:blip r:embed="rId3"/>
          <a:stretch>
            <a:fillRect/>
          </a:stretch>
        </p:blipFill>
        <p:spPr>
          <a:xfrm>
            <a:off x="732462" y="956599"/>
            <a:ext cx="761435" cy="636607"/>
          </a:xfrm>
          <a:prstGeom prst="rect">
            <a:avLst/>
          </a:prstGeom>
        </p:spPr>
      </p:pic>
      <p:sp>
        <p:nvSpPr>
          <p:cNvPr id="3" name="Text Placeholder 2">
            <a:extLst>
              <a:ext uri="{FF2B5EF4-FFF2-40B4-BE49-F238E27FC236}">
                <a16:creationId xmlns:a16="http://schemas.microsoft.com/office/drawing/2014/main" id="{3CC1EDC2-FD31-80F6-710F-0061FD8AC1A4}"/>
              </a:ext>
            </a:extLst>
          </p:cNvPr>
          <p:cNvSpPr>
            <a:spLocks noGrp="1"/>
          </p:cNvSpPr>
          <p:nvPr>
            <p:ph type="body" sz="quarter" idx="11"/>
          </p:nvPr>
        </p:nvSpPr>
        <p:spPr>
          <a:xfrm>
            <a:off x="1168003" y="1744664"/>
            <a:ext cx="4658618" cy="2261853"/>
          </a:xfrm>
        </p:spPr>
        <p:txBody>
          <a:bodyPr>
            <a:normAutofit/>
          </a:bodyPr>
          <a:lstStyle>
            <a:lvl1pPr marL="0" indent="0">
              <a:buNone/>
              <a:defRPr sz="2700" b="1" i="1">
                <a:latin typeface="Open Sans Condensed Condensed S" pitchFamily="2" charset="0"/>
                <a:ea typeface="Open Sans Condensed Condensed S" pitchFamily="2" charset="0"/>
                <a:cs typeface="Open Sans Condensed Condensed S" pitchFamily="2" charset="0"/>
              </a:defRPr>
            </a:lvl1pPr>
            <a:lvl2pPr marL="385763" indent="0">
              <a:buNone/>
              <a:defRPr b="1" i="1">
                <a:latin typeface="Open Sans Condensed Condensed S" pitchFamily="2" charset="0"/>
                <a:ea typeface="Open Sans Condensed Condensed S" pitchFamily="2" charset="0"/>
                <a:cs typeface="Open Sans Condensed Condensed S" pitchFamily="2" charset="0"/>
              </a:defRPr>
            </a:lvl2pPr>
            <a:lvl3pPr marL="771525" indent="0">
              <a:buNone/>
              <a:defRPr b="1" i="1">
                <a:latin typeface="Open Sans Condensed Condensed S" pitchFamily="2" charset="0"/>
                <a:ea typeface="Open Sans Condensed Condensed S" pitchFamily="2" charset="0"/>
                <a:cs typeface="Open Sans Condensed Condensed S" pitchFamily="2" charset="0"/>
              </a:defRPr>
            </a:lvl3pPr>
            <a:lvl4pPr marL="1157288" indent="0">
              <a:buNone/>
              <a:defRPr b="1" i="1">
                <a:latin typeface="Open Sans Condensed Condensed S" pitchFamily="2" charset="0"/>
                <a:ea typeface="Open Sans Condensed Condensed S" pitchFamily="2" charset="0"/>
                <a:cs typeface="Open Sans Condensed Condensed S" pitchFamily="2" charset="0"/>
              </a:defRPr>
            </a:lvl4pPr>
            <a:lvl5pPr marL="1543050" indent="0">
              <a:buNone/>
              <a:defRPr b="1" i="1">
                <a:latin typeface="Open Sans Condensed Condensed S" pitchFamily="2" charset="0"/>
                <a:ea typeface="Open Sans Condensed Condensed S" pitchFamily="2" charset="0"/>
                <a:cs typeface="Open Sans Condensed Condensed S" pitchFamily="2" charset="0"/>
              </a:defRPr>
            </a:lvl5pPr>
          </a:lstStyle>
          <a:p>
            <a:pPr lvl="0"/>
            <a:r>
              <a:rPr lang="en-US" dirty="0"/>
              <a:t>Click to edit Master text styles</a:t>
            </a:r>
          </a:p>
        </p:txBody>
      </p:sp>
      <p:sp>
        <p:nvSpPr>
          <p:cNvPr id="5" name="Text Placeholder 2">
            <a:extLst>
              <a:ext uri="{FF2B5EF4-FFF2-40B4-BE49-F238E27FC236}">
                <a16:creationId xmlns:a16="http://schemas.microsoft.com/office/drawing/2014/main" id="{F6D35EF7-2219-41FF-F800-7973F73DCE6F}"/>
              </a:ext>
            </a:extLst>
          </p:cNvPr>
          <p:cNvSpPr>
            <a:spLocks noGrp="1"/>
          </p:cNvSpPr>
          <p:nvPr>
            <p:ph type="body" sz="quarter" idx="12" hasCustomPrompt="1"/>
          </p:nvPr>
        </p:nvSpPr>
        <p:spPr>
          <a:xfrm>
            <a:off x="1168003" y="4129988"/>
            <a:ext cx="4658618" cy="562331"/>
          </a:xfrm>
        </p:spPr>
        <p:txBody>
          <a:bodyPr>
            <a:normAutofit/>
          </a:bodyPr>
          <a:lstStyle>
            <a:lvl1pPr marL="0" indent="0">
              <a:buNone/>
              <a:defRPr sz="1688" b="0" i="0">
                <a:latin typeface="Open Sans Light" pitchFamily="2" charset="0"/>
                <a:ea typeface="Open Sans Light" pitchFamily="2" charset="0"/>
                <a:cs typeface="Open Sans Light" pitchFamily="2" charset="0"/>
              </a:defRPr>
            </a:lvl1pPr>
            <a:lvl2pPr marL="385763" indent="0">
              <a:buNone/>
              <a:defRPr b="1" i="1">
                <a:latin typeface="Open Sans Condensed Condensed S" pitchFamily="2" charset="0"/>
                <a:ea typeface="Open Sans Condensed Condensed S" pitchFamily="2" charset="0"/>
                <a:cs typeface="Open Sans Condensed Condensed S" pitchFamily="2" charset="0"/>
              </a:defRPr>
            </a:lvl2pPr>
            <a:lvl3pPr marL="771525" indent="0">
              <a:buNone/>
              <a:defRPr b="1" i="1">
                <a:latin typeface="Open Sans Condensed Condensed S" pitchFamily="2" charset="0"/>
                <a:ea typeface="Open Sans Condensed Condensed S" pitchFamily="2" charset="0"/>
                <a:cs typeface="Open Sans Condensed Condensed S" pitchFamily="2" charset="0"/>
              </a:defRPr>
            </a:lvl3pPr>
            <a:lvl4pPr marL="1157288" indent="0">
              <a:buNone/>
              <a:defRPr b="1" i="1">
                <a:latin typeface="Open Sans Condensed Condensed S" pitchFamily="2" charset="0"/>
                <a:ea typeface="Open Sans Condensed Condensed S" pitchFamily="2" charset="0"/>
                <a:cs typeface="Open Sans Condensed Condensed S" pitchFamily="2" charset="0"/>
              </a:defRPr>
            </a:lvl4pPr>
            <a:lvl5pPr marL="1543050" indent="0">
              <a:buNone/>
              <a:defRPr b="1" i="1">
                <a:latin typeface="Open Sans Condensed Condensed S" pitchFamily="2" charset="0"/>
                <a:ea typeface="Open Sans Condensed Condensed S" pitchFamily="2" charset="0"/>
                <a:cs typeface="Open Sans Condensed Condensed S" pitchFamily="2" charset="0"/>
              </a:defRPr>
            </a:lvl5pPr>
          </a:lstStyle>
          <a:p>
            <a:pPr lvl="0"/>
            <a:r>
              <a:rPr lang="en-US" dirty="0"/>
              <a:t>First Last Name, Graduate</a:t>
            </a:r>
          </a:p>
        </p:txBody>
      </p:sp>
    </p:spTree>
    <p:extLst>
      <p:ext uri="{BB962C8B-B14F-4D97-AF65-F5344CB8AC3E}">
        <p14:creationId xmlns:p14="http://schemas.microsoft.com/office/powerpoint/2010/main" val="3611871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F9878C-6757-4232-AE7D-EBC003C63B6A}" type="datetimeFigureOut">
              <a:rPr lang="en-US" smtClean="0"/>
              <a:t>9/19/25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01DE9B-5EAF-41B9-99DD-B0707B6B3165}" type="slidenum">
              <a:rPr lang="en-US" smtClean="0"/>
              <a:t>‹#›</a:t>
            </a:fld>
            <a:endParaRPr lang="en-US"/>
          </a:p>
        </p:txBody>
      </p:sp>
    </p:spTree>
    <p:extLst>
      <p:ext uri="{BB962C8B-B14F-4D97-AF65-F5344CB8AC3E}">
        <p14:creationId xmlns:p14="http://schemas.microsoft.com/office/powerpoint/2010/main" val="6989308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5F9878C-6757-4232-AE7D-EBC003C63B6A}" type="datetimeFigureOut">
              <a:rPr lang="en-US" smtClean="0"/>
              <a:t>9/19/25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01DE9B-5EAF-41B9-99DD-B0707B6B3165}" type="slidenum">
              <a:rPr lang="en-US" smtClean="0"/>
              <a:t>‹#›</a:t>
            </a:fld>
            <a:endParaRPr lang="en-US"/>
          </a:p>
        </p:txBody>
      </p:sp>
    </p:spTree>
    <p:extLst>
      <p:ext uri="{BB962C8B-B14F-4D97-AF65-F5344CB8AC3E}">
        <p14:creationId xmlns:p14="http://schemas.microsoft.com/office/powerpoint/2010/main" val="39935334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6"/>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5F9878C-6757-4232-AE7D-EBC003C63B6A}" type="datetimeFigureOut">
              <a:rPr lang="en-US" smtClean="0"/>
              <a:t>9/19/25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01DE9B-5EAF-41B9-99DD-B0707B6B3165}" type="slidenum">
              <a:rPr lang="en-US" smtClean="0"/>
              <a:t>‹#›</a:t>
            </a:fld>
            <a:endParaRPr lang="en-US"/>
          </a:p>
        </p:txBody>
      </p:sp>
    </p:spTree>
    <p:extLst>
      <p:ext uri="{BB962C8B-B14F-4D97-AF65-F5344CB8AC3E}">
        <p14:creationId xmlns:p14="http://schemas.microsoft.com/office/powerpoint/2010/main" val="34687920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5F9878C-6757-4232-AE7D-EBC003C63B6A}" type="datetimeFigureOut">
              <a:rPr lang="en-US" smtClean="0"/>
              <a:t>9/19/25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01DE9B-5EAF-41B9-99DD-B0707B6B3165}" type="slidenum">
              <a:rPr lang="en-US" smtClean="0"/>
              <a:t>‹#›</a:t>
            </a:fld>
            <a:endParaRPr lang="en-US"/>
          </a:p>
        </p:txBody>
      </p:sp>
    </p:spTree>
    <p:extLst>
      <p:ext uri="{BB962C8B-B14F-4D97-AF65-F5344CB8AC3E}">
        <p14:creationId xmlns:p14="http://schemas.microsoft.com/office/powerpoint/2010/main" val="25589692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F9878C-6757-4232-AE7D-EBC003C63B6A}" type="datetimeFigureOut">
              <a:rPr lang="en-US" smtClean="0"/>
              <a:t>9/19/25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01DE9B-5EAF-41B9-99DD-B0707B6B3165}" type="slidenum">
              <a:rPr lang="en-US" smtClean="0"/>
              <a:t>‹#›</a:t>
            </a:fld>
            <a:endParaRPr lang="en-US"/>
          </a:p>
        </p:txBody>
      </p:sp>
    </p:spTree>
    <p:extLst>
      <p:ext uri="{BB962C8B-B14F-4D97-AF65-F5344CB8AC3E}">
        <p14:creationId xmlns:p14="http://schemas.microsoft.com/office/powerpoint/2010/main" val="749415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6"/>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F9878C-6757-4232-AE7D-EBC003C63B6A}" type="datetimeFigureOut">
              <a:rPr lang="en-US" smtClean="0"/>
              <a:t>9/19/25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01DE9B-5EAF-41B9-99DD-B0707B6B3165}" type="slidenum">
              <a:rPr lang="en-US" smtClean="0"/>
              <a:t>‹#›</a:t>
            </a:fld>
            <a:endParaRPr lang="en-US"/>
          </a:p>
        </p:txBody>
      </p:sp>
    </p:spTree>
    <p:extLst>
      <p:ext uri="{BB962C8B-B14F-4D97-AF65-F5344CB8AC3E}">
        <p14:creationId xmlns:p14="http://schemas.microsoft.com/office/powerpoint/2010/main" val="25162120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6"/>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F9878C-6757-4232-AE7D-EBC003C63B6A}" type="datetimeFigureOut">
              <a:rPr lang="en-US" smtClean="0"/>
              <a:t>9/19/25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01DE9B-5EAF-41B9-99DD-B0707B6B3165}" type="slidenum">
              <a:rPr lang="en-US" smtClean="0"/>
              <a:t>‹#›</a:t>
            </a:fld>
            <a:endParaRPr lang="en-US"/>
          </a:p>
        </p:txBody>
      </p:sp>
    </p:spTree>
    <p:extLst>
      <p:ext uri="{BB962C8B-B14F-4D97-AF65-F5344CB8AC3E}">
        <p14:creationId xmlns:p14="http://schemas.microsoft.com/office/powerpoint/2010/main" val="11839463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F9878C-6757-4232-AE7D-EBC003C63B6A}" type="datetimeFigureOut">
              <a:rPr lang="en-US" smtClean="0"/>
              <a:t>9/19/25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01DE9B-5EAF-41B9-99DD-B0707B6B3165}" type="slidenum">
              <a:rPr lang="en-US" smtClean="0"/>
              <a:t>‹#›</a:t>
            </a:fld>
            <a:endParaRPr lang="en-US"/>
          </a:p>
        </p:txBody>
      </p:sp>
    </p:spTree>
    <p:extLst>
      <p:ext uri="{BB962C8B-B14F-4D97-AF65-F5344CB8AC3E}">
        <p14:creationId xmlns:p14="http://schemas.microsoft.com/office/powerpoint/2010/main" val="25522820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F9878C-6757-4232-AE7D-EBC003C63B6A}" type="datetimeFigureOut">
              <a:rPr lang="en-US" smtClean="0"/>
              <a:t>9/19/25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01DE9B-5EAF-41B9-99DD-B0707B6B3165}" type="slidenum">
              <a:rPr lang="en-US" smtClean="0"/>
              <a:t>‹#›</a:t>
            </a:fld>
            <a:endParaRPr lang="en-US"/>
          </a:p>
        </p:txBody>
      </p:sp>
    </p:spTree>
    <p:extLst>
      <p:ext uri="{BB962C8B-B14F-4D97-AF65-F5344CB8AC3E}">
        <p14:creationId xmlns:p14="http://schemas.microsoft.com/office/powerpoint/2010/main" val="1474614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Quote Slide">
    <p:spTree>
      <p:nvGrpSpPr>
        <p:cNvPr id="1" name=""/>
        <p:cNvGrpSpPr/>
        <p:nvPr/>
      </p:nvGrpSpPr>
      <p:grpSpPr>
        <a:xfrm>
          <a:off x="0" y="0"/>
          <a:ext cx="0" cy="0"/>
          <a:chOff x="0" y="0"/>
          <a:chExt cx="0" cy="0"/>
        </a:xfrm>
      </p:grpSpPr>
      <p:pic>
        <p:nvPicPr>
          <p:cNvPr id="17" name="Picture 16" descr="A close up of a logo&#10;&#10;Description automatically generated">
            <a:extLst>
              <a:ext uri="{FF2B5EF4-FFF2-40B4-BE49-F238E27FC236}">
                <a16:creationId xmlns:a16="http://schemas.microsoft.com/office/drawing/2014/main" id="{E8AA2920-9C08-611D-EDC4-AD6C6CCA4E29}"/>
              </a:ext>
            </a:extLst>
          </p:cNvPr>
          <p:cNvPicPr>
            <a:picLocks noChangeAspect="1"/>
          </p:cNvPicPr>
          <p:nvPr userDrawn="1"/>
        </p:nvPicPr>
        <p:blipFill>
          <a:blip r:embed="rId2"/>
          <a:stretch>
            <a:fillRect/>
          </a:stretch>
        </p:blipFill>
        <p:spPr>
          <a:xfrm>
            <a:off x="0" y="6237227"/>
            <a:ext cx="874925" cy="620775"/>
          </a:xfrm>
          <a:prstGeom prst="rect">
            <a:avLst/>
          </a:prstGeom>
        </p:spPr>
      </p:pic>
    </p:spTree>
    <p:extLst>
      <p:ext uri="{BB962C8B-B14F-4D97-AF65-F5344CB8AC3E}">
        <p14:creationId xmlns:p14="http://schemas.microsoft.com/office/powerpoint/2010/main" val="561313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Picture Sl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67243-2BE0-4B31-2990-E840893E8B1F}"/>
              </a:ext>
            </a:extLst>
          </p:cNvPr>
          <p:cNvSpPr>
            <a:spLocks noGrp="1"/>
          </p:cNvSpPr>
          <p:nvPr>
            <p:ph type="ctrTitle" hasCustomPrompt="1"/>
          </p:nvPr>
        </p:nvSpPr>
        <p:spPr>
          <a:xfrm>
            <a:off x="4277447" y="0"/>
            <a:ext cx="5358229" cy="2387600"/>
          </a:xfrm>
        </p:spPr>
        <p:txBody>
          <a:bodyPr anchor="b">
            <a:normAutofit/>
          </a:bodyPr>
          <a:lstStyle>
            <a:lvl1pPr algn="l">
              <a:defRPr sz="2363">
                <a:solidFill>
                  <a:schemeClr val="tx2"/>
                </a:solidFill>
              </a:defRPr>
            </a:lvl1pPr>
          </a:lstStyle>
          <a:p>
            <a:r>
              <a:rPr lang="en-US" dirty="0"/>
              <a:t>Click to add title</a:t>
            </a:r>
          </a:p>
        </p:txBody>
      </p:sp>
      <p:sp>
        <p:nvSpPr>
          <p:cNvPr id="4" name="Picture Placeholder 2">
            <a:extLst>
              <a:ext uri="{FF2B5EF4-FFF2-40B4-BE49-F238E27FC236}">
                <a16:creationId xmlns:a16="http://schemas.microsoft.com/office/drawing/2014/main" id="{E2941A5B-C600-0B32-04BB-486E8C7EE896}"/>
              </a:ext>
            </a:extLst>
          </p:cNvPr>
          <p:cNvSpPr>
            <a:spLocks noGrp="1"/>
          </p:cNvSpPr>
          <p:nvPr>
            <p:ph type="pic" idx="11"/>
          </p:nvPr>
        </p:nvSpPr>
        <p:spPr>
          <a:xfrm>
            <a:off x="0" y="3"/>
            <a:ext cx="3832207" cy="6857999"/>
          </a:xfrm>
        </p:spPr>
        <p:txBody>
          <a:bodyPr/>
          <a:lstStyle>
            <a:lvl1pPr marL="0" indent="0">
              <a:buNone/>
              <a:defRPr sz="2700"/>
            </a:lvl1pPr>
            <a:lvl2pPr marL="385763" indent="0">
              <a:buNone/>
              <a:defRPr sz="2363"/>
            </a:lvl2pPr>
            <a:lvl3pPr marL="771525" indent="0">
              <a:buNone/>
              <a:defRPr sz="2025"/>
            </a:lvl3pPr>
            <a:lvl4pPr marL="1157288" indent="0">
              <a:buNone/>
              <a:defRPr sz="1688"/>
            </a:lvl4pPr>
            <a:lvl5pPr marL="1543050" indent="0">
              <a:buNone/>
              <a:defRPr sz="1688"/>
            </a:lvl5pPr>
            <a:lvl6pPr marL="1928813" indent="0">
              <a:buNone/>
              <a:defRPr sz="1688"/>
            </a:lvl6pPr>
            <a:lvl7pPr marL="2314575" indent="0">
              <a:buNone/>
              <a:defRPr sz="1688"/>
            </a:lvl7pPr>
            <a:lvl8pPr marL="2700338" indent="0">
              <a:buNone/>
              <a:defRPr sz="1688"/>
            </a:lvl8pPr>
            <a:lvl9pPr marL="3086100" indent="0">
              <a:buNone/>
              <a:defRPr sz="1688"/>
            </a:lvl9pPr>
          </a:lstStyle>
          <a:p>
            <a:endParaRPr lang="en-US" dirty="0"/>
          </a:p>
        </p:txBody>
      </p:sp>
      <p:pic>
        <p:nvPicPr>
          <p:cNvPr id="3" name="Picture 2" descr="A close up of a logo&#10;&#10;Description automatically generated">
            <a:extLst>
              <a:ext uri="{FF2B5EF4-FFF2-40B4-BE49-F238E27FC236}">
                <a16:creationId xmlns:a16="http://schemas.microsoft.com/office/drawing/2014/main" id="{B09AB649-F456-EBE1-0C12-6B4B11FBE549}"/>
              </a:ext>
            </a:extLst>
          </p:cNvPr>
          <p:cNvPicPr>
            <a:picLocks noChangeAspect="1"/>
          </p:cNvPicPr>
          <p:nvPr userDrawn="1"/>
        </p:nvPicPr>
        <p:blipFill>
          <a:blip r:embed="rId2"/>
          <a:stretch>
            <a:fillRect/>
          </a:stretch>
        </p:blipFill>
        <p:spPr>
          <a:xfrm>
            <a:off x="9369415" y="6189099"/>
            <a:ext cx="874925" cy="620775"/>
          </a:xfrm>
          <a:prstGeom prst="rect">
            <a:avLst/>
          </a:prstGeom>
        </p:spPr>
      </p:pic>
      <p:sp>
        <p:nvSpPr>
          <p:cNvPr id="5" name="Content Placeholder 2">
            <a:extLst>
              <a:ext uri="{FF2B5EF4-FFF2-40B4-BE49-F238E27FC236}">
                <a16:creationId xmlns:a16="http://schemas.microsoft.com/office/drawing/2014/main" id="{494131B5-7AC4-DD06-4D89-CA4841711595}"/>
              </a:ext>
            </a:extLst>
          </p:cNvPr>
          <p:cNvSpPr>
            <a:spLocks noGrp="1"/>
          </p:cNvSpPr>
          <p:nvPr>
            <p:ph idx="1"/>
          </p:nvPr>
        </p:nvSpPr>
        <p:spPr>
          <a:xfrm>
            <a:off x="4277446" y="2646947"/>
            <a:ext cx="5358230" cy="3530016"/>
          </a:xfrm>
        </p:spPr>
        <p:txBody>
          <a:bodyPr>
            <a:normAutofit/>
          </a:bodyPr>
          <a:lstStyle>
            <a:lvl1pPr>
              <a:defRPr sz="2025"/>
            </a:lvl1pPr>
            <a:lvl2pPr>
              <a:defRPr sz="1688"/>
            </a:lvl2pPr>
            <a:lvl3pPr>
              <a:defRPr sz="1519"/>
            </a:lvl3pPr>
            <a:lvl4pPr>
              <a:defRPr sz="1350"/>
            </a:lvl4pPr>
            <a:lvl5pP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7319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Picture Sl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67243-2BE0-4B31-2990-E840893E8B1F}"/>
              </a:ext>
            </a:extLst>
          </p:cNvPr>
          <p:cNvSpPr>
            <a:spLocks noGrp="1"/>
          </p:cNvSpPr>
          <p:nvPr>
            <p:ph type="ctrTitle" hasCustomPrompt="1"/>
          </p:nvPr>
        </p:nvSpPr>
        <p:spPr>
          <a:xfrm>
            <a:off x="3658779" y="0"/>
            <a:ext cx="5976896" cy="2387600"/>
          </a:xfrm>
        </p:spPr>
        <p:txBody>
          <a:bodyPr anchor="b">
            <a:normAutofit/>
          </a:bodyPr>
          <a:lstStyle>
            <a:lvl1pPr algn="l">
              <a:defRPr sz="2363">
                <a:solidFill>
                  <a:schemeClr val="tx2"/>
                </a:solidFill>
              </a:defRPr>
            </a:lvl1pPr>
          </a:lstStyle>
          <a:p>
            <a:r>
              <a:rPr lang="en-US" dirty="0"/>
              <a:t>Click to add title</a:t>
            </a:r>
          </a:p>
        </p:txBody>
      </p:sp>
      <p:pic>
        <p:nvPicPr>
          <p:cNvPr id="3" name="Picture 2" descr="A close up of a logo&#10;&#10;Description automatically generated">
            <a:extLst>
              <a:ext uri="{FF2B5EF4-FFF2-40B4-BE49-F238E27FC236}">
                <a16:creationId xmlns:a16="http://schemas.microsoft.com/office/drawing/2014/main" id="{B09AB649-F456-EBE1-0C12-6B4B11FBE549}"/>
              </a:ext>
            </a:extLst>
          </p:cNvPr>
          <p:cNvPicPr>
            <a:picLocks noChangeAspect="1"/>
          </p:cNvPicPr>
          <p:nvPr userDrawn="1"/>
        </p:nvPicPr>
        <p:blipFill>
          <a:blip r:embed="rId2"/>
          <a:stretch>
            <a:fillRect/>
          </a:stretch>
        </p:blipFill>
        <p:spPr>
          <a:xfrm>
            <a:off x="9369415" y="6189099"/>
            <a:ext cx="874925" cy="620775"/>
          </a:xfrm>
          <a:prstGeom prst="rect">
            <a:avLst/>
          </a:prstGeom>
        </p:spPr>
      </p:pic>
      <p:sp>
        <p:nvSpPr>
          <p:cNvPr id="5" name="Content Placeholder 2">
            <a:extLst>
              <a:ext uri="{FF2B5EF4-FFF2-40B4-BE49-F238E27FC236}">
                <a16:creationId xmlns:a16="http://schemas.microsoft.com/office/drawing/2014/main" id="{494131B5-7AC4-DD06-4D89-CA4841711595}"/>
              </a:ext>
            </a:extLst>
          </p:cNvPr>
          <p:cNvSpPr>
            <a:spLocks noGrp="1"/>
          </p:cNvSpPr>
          <p:nvPr>
            <p:ph idx="1"/>
          </p:nvPr>
        </p:nvSpPr>
        <p:spPr>
          <a:xfrm>
            <a:off x="3658782" y="2646947"/>
            <a:ext cx="5976897" cy="3530016"/>
          </a:xfrm>
        </p:spPr>
        <p:txBody>
          <a:bodyPr>
            <a:normAutofit/>
          </a:bodyPr>
          <a:lstStyle>
            <a:lvl1pPr>
              <a:defRPr sz="2025"/>
            </a:lvl1pPr>
            <a:lvl2pPr>
              <a:defRPr sz="1688"/>
            </a:lvl2pPr>
            <a:lvl3pPr>
              <a:defRPr sz="1519"/>
            </a:lvl3pPr>
            <a:lvl4pPr>
              <a:defRPr sz="1350"/>
            </a:lvl4pPr>
            <a:lvl5pP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65308B56-E310-6DF3-62BC-A86EACE8B5CE}"/>
              </a:ext>
            </a:extLst>
          </p:cNvPr>
          <p:cNvSpPr>
            <a:spLocks noGrp="1"/>
          </p:cNvSpPr>
          <p:nvPr>
            <p:ph type="pic" sz="quarter" idx="10"/>
          </p:nvPr>
        </p:nvSpPr>
        <p:spPr>
          <a:xfrm>
            <a:off x="-2072105" y="-311084"/>
            <a:ext cx="5165847" cy="7169085"/>
          </a:xfrm>
          <a:custGeom>
            <a:avLst/>
            <a:gdLst>
              <a:gd name="connsiteX0" fmla="*/ 2022567 w 4045139"/>
              <a:gd name="connsiteY0" fmla="*/ 0 h 4930937"/>
              <a:gd name="connsiteX1" fmla="*/ 3430667 w 4045139"/>
              <a:gd name="connsiteY1" fmla="*/ 559881 h 4930937"/>
              <a:gd name="connsiteX2" fmla="*/ 4045139 w 4045139"/>
              <a:gd name="connsiteY2" fmla="*/ 1465488 h 4930937"/>
              <a:gd name="connsiteX3" fmla="*/ 4045139 w 4045139"/>
              <a:gd name="connsiteY3" fmla="*/ 4930937 h 4930937"/>
              <a:gd name="connsiteX4" fmla="*/ 0 w 4045139"/>
              <a:gd name="connsiteY4" fmla="*/ 4930937 h 4930937"/>
              <a:gd name="connsiteX5" fmla="*/ 0 w 4045139"/>
              <a:gd name="connsiteY5" fmla="*/ 1464615 h 4930937"/>
              <a:gd name="connsiteX6" fmla="*/ 613768 w 4045139"/>
              <a:gd name="connsiteY6" fmla="*/ 560058 h 493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5139" h="4930937">
                <a:moveTo>
                  <a:pt x="2022567" y="0"/>
                </a:moveTo>
                <a:lnTo>
                  <a:pt x="3430667" y="559881"/>
                </a:lnTo>
                <a:cubicBezTo>
                  <a:pt x="3801591" y="707376"/>
                  <a:pt x="4045139" y="1066224"/>
                  <a:pt x="4045139" y="1465488"/>
                </a:cubicBezTo>
                <a:lnTo>
                  <a:pt x="4045139" y="4930937"/>
                </a:lnTo>
                <a:lnTo>
                  <a:pt x="0" y="4930937"/>
                </a:lnTo>
                <a:lnTo>
                  <a:pt x="0" y="1464615"/>
                </a:lnTo>
                <a:cubicBezTo>
                  <a:pt x="0" y="1065874"/>
                  <a:pt x="243199" y="707376"/>
                  <a:pt x="613768" y="560058"/>
                </a:cubicBezTo>
                <a:close/>
              </a:path>
            </a:pathLst>
          </a:custGeom>
          <a:solidFill>
            <a:srgbClr val="CEB887"/>
          </a:solidFill>
        </p:spPr>
        <p:txBody>
          <a:bodyPr wrap="square">
            <a:noAutofit/>
          </a:bodyPr>
          <a:lstStyle/>
          <a:p>
            <a:endParaRPr lang="en-US" dirty="0"/>
          </a:p>
        </p:txBody>
      </p:sp>
    </p:spTree>
    <p:extLst>
      <p:ext uri="{BB962C8B-B14F-4D97-AF65-F5344CB8AC3E}">
        <p14:creationId xmlns:p14="http://schemas.microsoft.com/office/powerpoint/2010/main" val="3993856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F9DAA4-FB62-3379-E6A0-BBFDF4E7F22A}"/>
              </a:ext>
            </a:extLst>
          </p:cNvPr>
          <p:cNvSpPr>
            <a:spLocks noGrp="1"/>
          </p:cNvSpPr>
          <p:nvPr>
            <p:ph type="title"/>
          </p:nvPr>
        </p:nvSpPr>
        <p:spPr>
          <a:xfrm>
            <a:off x="981178" y="365127"/>
            <a:ext cx="8654498" cy="4857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A460248-33B5-3C00-FBC5-99C384C70EFE}"/>
              </a:ext>
            </a:extLst>
          </p:cNvPr>
          <p:cNvSpPr>
            <a:spLocks noGrp="1"/>
          </p:cNvSpPr>
          <p:nvPr>
            <p:ph type="body" idx="1"/>
          </p:nvPr>
        </p:nvSpPr>
        <p:spPr>
          <a:xfrm>
            <a:off x="981178" y="1104903"/>
            <a:ext cx="8654498" cy="50720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2258524"/>
      </p:ext>
    </p:extLst>
  </p:cSld>
  <p:clrMap bg1="lt1" tx1="dk1" bg2="lt2" tx2="dk2" accent1="accent1" accent2="accent2" accent3="accent3" accent4="accent4" accent5="accent5" accent6="accent6" hlink="hlink" folHlink="folHlink"/>
  <p:sldLayoutIdLst>
    <p:sldLayoutId id="2147483663" r:id="rId1"/>
    <p:sldLayoutId id="2147483650" r:id="rId2"/>
    <p:sldLayoutId id="2147483666" r:id="rId3"/>
    <p:sldLayoutId id="2147483667" r:id="rId4"/>
    <p:sldLayoutId id="2147483665" r:id="rId5"/>
    <p:sldLayoutId id="2147483669" r:id="rId6"/>
    <p:sldLayoutId id="2147483670" r:id="rId7"/>
    <p:sldLayoutId id="2147483668" r:id="rId8"/>
    <p:sldLayoutId id="2147483671" r:id="rId9"/>
    <p:sldLayoutId id="2147483649" r:id="rId10"/>
    <p:sldLayoutId id="2147483660" r:id="rId11"/>
    <p:sldLayoutId id="2147483651" r:id="rId12"/>
    <p:sldLayoutId id="2147483658" r:id="rId13"/>
    <p:sldLayoutId id="2147483659" r:id="rId14"/>
    <p:sldLayoutId id="2147483652" r:id="rId15"/>
    <p:sldLayoutId id="2147483653" r:id="rId16"/>
    <p:sldLayoutId id="2147483654" r:id="rId17"/>
    <p:sldLayoutId id="2147483656" r:id="rId18"/>
    <p:sldLayoutId id="2147483657" r:id="rId19"/>
    <p:sldLayoutId id="2147483655" r:id="rId20"/>
    <p:sldLayoutId id="2147483723" r:id="rId21"/>
    <p:sldLayoutId id="2147483736" r:id="rId22"/>
  </p:sldLayoutIdLst>
  <p:txStyles>
    <p:titleStyle>
      <a:lvl1pPr algn="l" defTabSz="771525" rtl="0" eaLnBrk="1" latinLnBrk="0" hangingPunct="1">
        <a:lnSpc>
          <a:spcPct val="90000"/>
        </a:lnSpc>
        <a:spcBef>
          <a:spcPct val="0"/>
        </a:spcBef>
        <a:buNone/>
        <a:defRPr sz="2700" b="1" i="0" kern="1200">
          <a:solidFill>
            <a:schemeClr val="bg2">
              <a:lumMod val="10000"/>
            </a:schemeClr>
          </a:solidFill>
          <a:latin typeface="Open Sans SemiBold" pitchFamily="2" charset="0"/>
          <a:ea typeface="Open Sans SemiBold" pitchFamily="2" charset="0"/>
          <a:cs typeface="Open Sans SemiBold" pitchFamily="2" charset="0"/>
        </a:defRPr>
      </a:lvl1pPr>
    </p:titleStyle>
    <p:bodyStyle>
      <a:lvl1pPr marL="192881" indent="-192881" algn="l" defTabSz="771525" rtl="0" eaLnBrk="1" latinLnBrk="0" hangingPunct="1">
        <a:lnSpc>
          <a:spcPct val="90000"/>
        </a:lnSpc>
        <a:spcBef>
          <a:spcPts val="844"/>
        </a:spcBef>
        <a:buFont typeface="Arial" panose="020B0604020202020204" pitchFamily="34" charset="0"/>
        <a:buChar char="•"/>
        <a:defRPr sz="2025" kern="1200">
          <a:solidFill>
            <a:schemeClr val="bg2">
              <a:lumMod val="10000"/>
            </a:schemeClr>
          </a:solidFill>
          <a:latin typeface="Open Sans Light" pitchFamily="2" charset="0"/>
          <a:ea typeface="Open Sans Light" pitchFamily="2" charset="0"/>
          <a:cs typeface="Open Sans Light" pitchFamily="2" charset="0"/>
        </a:defRPr>
      </a:lvl1pPr>
      <a:lvl2pPr marL="578644" indent="-192881" algn="l" defTabSz="771525" rtl="0" eaLnBrk="1" latinLnBrk="0" hangingPunct="1">
        <a:lnSpc>
          <a:spcPct val="90000"/>
        </a:lnSpc>
        <a:spcBef>
          <a:spcPts val="422"/>
        </a:spcBef>
        <a:buFont typeface="Arial" panose="020B0604020202020204" pitchFamily="34" charset="0"/>
        <a:buChar char="•"/>
        <a:defRPr sz="2025" kern="1200">
          <a:solidFill>
            <a:schemeClr val="bg2">
              <a:lumMod val="10000"/>
            </a:schemeClr>
          </a:solidFill>
          <a:latin typeface="Open Sans Light" pitchFamily="2" charset="0"/>
          <a:ea typeface="Open Sans Light" pitchFamily="2" charset="0"/>
          <a:cs typeface="Open Sans Light" pitchFamily="2" charset="0"/>
        </a:defRPr>
      </a:lvl2pPr>
      <a:lvl3pPr marL="964406" indent="-192881" algn="l" defTabSz="771525" rtl="0" eaLnBrk="1" latinLnBrk="0" hangingPunct="1">
        <a:lnSpc>
          <a:spcPct val="90000"/>
        </a:lnSpc>
        <a:spcBef>
          <a:spcPts val="422"/>
        </a:spcBef>
        <a:buFont typeface="Arial" panose="020B0604020202020204" pitchFamily="34" charset="0"/>
        <a:buChar char="•"/>
        <a:defRPr sz="1688" kern="1200">
          <a:solidFill>
            <a:schemeClr val="bg2">
              <a:lumMod val="10000"/>
            </a:schemeClr>
          </a:solidFill>
          <a:latin typeface="Open Sans Light" pitchFamily="2" charset="0"/>
          <a:ea typeface="Open Sans Light" pitchFamily="2" charset="0"/>
          <a:cs typeface="Open Sans Light" pitchFamily="2" charset="0"/>
        </a:defRPr>
      </a:lvl3pPr>
      <a:lvl4pPr marL="1350169" indent="-192881" algn="l" defTabSz="771525" rtl="0" eaLnBrk="1" latinLnBrk="0" hangingPunct="1">
        <a:lnSpc>
          <a:spcPct val="90000"/>
        </a:lnSpc>
        <a:spcBef>
          <a:spcPts val="422"/>
        </a:spcBef>
        <a:buFont typeface="Arial" panose="020B0604020202020204" pitchFamily="34" charset="0"/>
        <a:buChar char="•"/>
        <a:defRPr sz="1519" kern="1200">
          <a:solidFill>
            <a:schemeClr val="bg2">
              <a:lumMod val="10000"/>
            </a:schemeClr>
          </a:solidFill>
          <a:latin typeface="Open Sans Light" pitchFamily="2" charset="0"/>
          <a:ea typeface="Open Sans Light" pitchFamily="2" charset="0"/>
          <a:cs typeface="Open Sans Light" pitchFamily="2" charset="0"/>
        </a:defRPr>
      </a:lvl4pPr>
      <a:lvl5pPr marL="1735931" indent="-192881" algn="l" defTabSz="771525" rtl="0" eaLnBrk="1" latinLnBrk="0" hangingPunct="1">
        <a:lnSpc>
          <a:spcPct val="90000"/>
        </a:lnSpc>
        <a:spcBef>
          <a:spcPts val="422"/>
        </a:spcBef>
        <a:buFont typeface="Arial" panose="020B0604020202020204" pitchFamily="34" charset="0"/>
        <a:buChar char="•"/>
        <a:defRPr sz="1519" kern="1200">
          <a:solidFill>
            <a:schemeClr val="bg2">
              <a:lumMod val="10000"/>
            </a:schemeClr>
          </a:solidFill>
          <a:latin typeface="Open Sans Light" pitchFamily="2" charset="0"/>
          <a:ea typeface="Open Sans Light" pitchFamily="2" charset="0"/>
          <a:cs typeface="Open Sans Light" pitchFamily="2" charset="0"/>
        </a:defRPr>
      </a:lvl5pPr>
      <a:lvl6pPr marL="2121694" indent="-192881" algn="l" defTabSz="771525"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6pPr>
      <a:lvl7pPr marL="2507456" indent="-192881" algn="l" defTabSz="771525"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7pPr>
      <a:lvl8pPr marL="2893219" indent="-192881" algn="l" defTabSz="771525"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8pPr>
      <a:lvl9pPr marL="3278981" indent="-192881" algn="l" defTabSz="771525"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9pPr>
    </p:bodyStyle>
    <p:otherStyle>
      <a:defPPr>
        <a:defRPr lang="en-US"/>
      </a:defPPr>
      <a:lvl1pPr marL="0" algn="l" defTabSz="771525" rtl="0" eaLnBrk="1" latinLnBrk="0" hangingPunct="1">
        <a:defRPr sz="1519" kern="1200">
          <a:solidFill>
            <a:schemeClr val="tx1"/>
          </a:solidFill>
          <a:latin typeface="+mn-lt"/>
          <a:ea typeface="+mn-ea"/>
          <a:cs typeface="+mn-cs"/>
        </a:defRPr>
      </a:lvl1pPr>
      <a:lvl2pPr marL="385763" algn="l" defTabSz="771525" rtl="0" eaLnBrk="1" latinLnBrk="0" hangingPunct="1">
        <a:defRPr sz="1519" kern="1200">
          <a:solidFill>
            <a:schemeClr val="tx1"/>
          </a:solidFill>
          <a:latin typeface="+mn-lt"/>
          <a:ea typeface="+mn-ea"/>
          <a:cs typeface="+mn-cs"/>
        </a:defRPr>
      </a:lvl2pPr>
      <a:lvl3pPr marL="771525" algn="l" defTabSz="771525" rtl="0" eaLnBrk="1" latinLnBrk="0" hangingPunct="1">
        <a:defRPr sz="1519" kern="1200">
          <a:solidFill>
            <a:schemeClr val="tx1"/>
          </a:solidFill>
          <a:latin typeface="+mn-lt"/>
          <a:ea typeface="+mn-ea"/>
          <a:cs typeface="+mn-cs"/>
        </a:defRPr>
      </a:lvl3pPr>
      <a:lvl4pPr marL="1157288" algn="l" defTabSz="771525" rtl="0" eaLnBrk="1" latinLnBrk="0" hangingPunct="1">
        <a:defRPr sz="1519" kern="1200">
          <a:solidFill>
            <a:schemeClr val="tx1"/>
          </a:solidFill>
          <a:latin typeface="+mn-lt"/>
          <a:ea typeface="+mn-ea"/>
          <a:cs typeface="+mn-cs"/>
        </a:defRPr>
      </a:lvl4pPr>
      <a:lvl5pPr marL="1543050" algn="l" defTabSz="771525" rtl="0" eaLnBrk="1" latinLnBrk="0" hangingPunct="1">
        <a:defRPr sz="1519" kern="1200">
          <a:solidFill>
            <a:schemeClr val="tx1"/>
          </a:solidFill>
          <a:latin typeface="+mn-lt"/>
          <a:ea typeface="+mn-ea"/>
          <a:cs typeface="+mn-cs"/>
        </a:defRPr>
      </a:lvl5pPr>
      <a:lvl6pPr marL="1928813" algn="l" defTabSz="771525" rtl="0" eaLnBrk="1" latinLnBrk="0" hangingPunct="1">
        <a:defRPr sz="1519" kern="1200">
          <a:solidFill>
            <a:schemeClr val="tx1"/>
          </a:solidFill>
          <a:latin typeface="+mn-lt"/>
          <a:ea typeface="+mn-ea"/>
          <a:cs typeface="+mn-cs"/>
        </a:defRPr>
      </a:lvl6pPr>
      <a:lvl7pPr marL="2314575" algn="l" defTabSz="771525" rtl="0" eaLnBrk="1" latinLnBrk="0" hangingPunct="1">
        <a:defRPr sz="1519" kern="1200">
          <a:solidFill>
            <a:schemeClr val="tx1"/>
          </a:solidFill>
          <a:latin typeface="+mn-lt"/>
          <a:ea typeface="+mn-ea"/>
          <a:cs typeface="+mn-cs"/>
        </a:defRPr>
      </a:lvl7pPr>
      <a:lvl8pPr marL="2700338" algn="l" defTabSz="771525" rtl="0" eaLnBrk="1" latinLnBrk="0" hangingPunct="1">
        <a:defRPr sz="1519" kern="1200">
          <a:solidFill>
            <a:schemeClr val="tx1"/>
          </a:solidFill>
          <a:latin typeface="+mn-lt"/>
          <a:ea typeface="+mn-ea"/>
          <a:cs typeface="+mn-cs"/>
        </a:defRPr>
      </a:lvl8pPr>
      <a:lvl9pPr marL="3086100" algn="l" defTabSz="771525" rtl="0" eaLnBrk="1" latinLnBrk="0" hangingPunct="1">
        <a:defRPr sz="151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274637"/>
            <a:ext cx="92583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14350" y="1600201"/>
            <a:ext cx="92583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14350" y="6356352"/>
            <a:ext cx="2400300" cy="365125"/>
          </a:xfrm>
          <a:prstGeom prst="rect">
            <a:avLst/>
          </a:prstGeom>
        </p:spPr>
        <p:txBody>
          <a:bodyPr vert="horz" lIns="91440" tIns="45720" rIns="91440" bIns="45720" rtlCol="0" anchor="ctr"/>
          <a:lstStyle>
            <a:lvl1pPr algn="l">
              <a:defRPr sz="1013">
                <a:solidFill>
                  <a:schemeClr val="tx1">
                    <a:tint val="75000"/>
                  </a:schemeClr>
                </a:solidFill>
              </a:defRPr>
            </a:lvl1pPr>
          </a:lstStyle>
          <a:p>
            <a:fld id="{F46F36D0-8331-4BC3-97ED-90ABEA32CF83}" type="datetimeFigureOut">
              <a:rPr lang="en-US" smtClean="0">
                <a:solidFill>
                  <a:prstClr val="black">
                    <a:tint val="75000"/>
                  </a:prstClr>
                </a:solidFill>
              </a:rPr>
              <a:pPr/>
              <a:t>9/19/25</a:t>
            </a:fld>
            <a:endParaRPr lang="en-US">
              <a:solidFill>
                <a:prstClr val="black">
                  <a:tint val="75000"/>
                </a:prstClr>
              </a:solidFill>
            </a:endParaRPr>
          </a:p>
        </p:txBody>
      </p:sp>
      <p:sp>
        <p:nvSpPr>
          <p:cNvPr id="5" name="Footer Placeholder 4"/>
          <p:cNvSpPr>
            <a:spLocks noGrp="1"/>
          </p:cNvSpPr>
          <p:nvPr>
            <p:ph type="ftr" sz="quarter" idx="3"/>
          </p:nvPr>
        </p:nvSpPr>
        <p:spPr>
          <a:xfrm>
            <a:off x="3514725" y="6356352"/>
            <a:ext cx="3257550" cy="365125"/>
          </a:xfrm>
          <a:prstGeom prst="rect">
            <a:avLst/>
          </a:prstGeom>
        </p:spPr>
        <p:txBody>
          <a:bodyPr vert="horz" lIns="91440" tIns="45720" rIns="91440" bIns="45720" rtlCol="0" anchor="ctr"/>
          <a:lstStyle>
            <a:lvl1pPr algn="ctr">
              <a:defRPr sz="1013">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372350" y="6356352"/>
            <a:ext cx="2400300" cy="365125"/>
          </a:xfrm>
          <a:prstGeom prst="rect">
            <a:avLst/>
          </a:prstGeom>
        </p:spPr>
        <p:txBody>
          <a:bodyPr vert="horz" lIns="91440" tIns="45720" rIns="91440" bIns="45720" rtlCol="0" anchor="ctr"/>
          <a:lstStyle>
            <a:lvl1pPr algn="r">
              <a:defRPr sz="1013">
                <a:solidFill>
                  <a:schemeClr val="tx1">
                    <a:tint val="75000"/>
                  </a:schemeClr>
                </a:solidFill>
              </a:defRPr>
            </a:lvl1pPr>
          </a:lstStyle>
          <a:p>
            <a:fld id="{C95E1CF8-2C72-4418-814C-C9B971E93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02830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771525" rtl="0" eaLnBrk="1" latinLnBrk="0" hangingPunct="1">
        <a:spcBef>
          <a:spcPct val="0"/>
        </a:spcBef>
        <a:buNone/>
        <a:defRPr sz="3713" kern="1200">
          <a:solidFill>
            <a:schemeClr val="tx1"/>
          </a:solidFill>
          <a:latin typeface="+mj-lt"/>
          <a:ea typeface="+mj-ea"/>
          <a:cs typeface="+mj-cs"/>
        </a:defRPr>
      </a:lvl1pPr>
    </p:titleStyle>
    <p:bodyStyle>
      <a:lvl1pPr marL="289322" indent="-289322" algn="l" defTabSz="77152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1pPr>
      <a:lvl2pPr marL="626865" indent="-241102" algn="l" defTabSz="771525" rtl="0" eaLnBrk="1" latinLnBrk="0" hangingPunct="1">
        <a:spcBef>
          <a:spcPct val="20000"/>
        </a:spcBef>
        <a:buFont typeface="Arial" panose="020B0604020202020204" pitchFamily="34" charset="0"/>
        <a:buChar char="–"/>
        <a:defRPr sz="2363" kern="1200">
          <a:solidFill>
            <a:schemeClr val="tx1"/>
          </a:solidFill>
          <a:latin typeface="+mn-lt"/>
          <a:ea typeface="+mn-ea"/>
          <a:cs typeface="+mn-cs"/>
        </a:defRPr>
      </a:lvl2pPr>
      <a:lvl3pPr marL="964406" indent="-192881" algn="l" defTabSz="771525" rtl="0" eaLnBrk="1" latinLnBrk="0" hangingPunct="1">
        <a:spcBef>
          <a:spcPct val="20000"/>
        </a:spcBef>
        <a:buFont typeface="Arial" panose="020B0604020202020204" pitchFamily="34" charset="0"/>
        <a:buChar char="•"/>
        <a:defRPr sz="2025" kern="1200">
          <a:solidFill>
            <a:schemeClr val="tx1"/>
          </a:solidFill>
          <a:latin typeface="+mn-lt"/>
          <a:ea typeface="+mn-ea"/>
          <a:cs typeface="+mn-cs"/>
        </a:defRPr>
      </a:lvl3pPr>
      <a:lvl4pPr marL="1350169" indent="-192881" algn="l" defTabSz="771525" rtl="0" eaLnBrk="1" latinLnBrk="0" hangingPunct="1">
        <a:spcBef>
          <a:spcPct val="20000"/>
        </a:spcBef>
        <a:buFont typeface="Arial" panose="020B0604020202020204" pitchFamily="34" charset="0"/>
        <a:buChar char="–"/>
        <a:defRPr sz="1688" kern="1200">
          <a:solidFill>
            <a:schemeClr val="tx1"/>
          </a:solidFill>
          <a:latin typeface="+mn-lt"/>
          <a:ea typeface="+mn-ea"/>
          <a:cs typeface="+mn-cs"/>
        </a:defRPr>
      </a:lvl4pPr>
      <a:lvl5pPr marL="1735931" indent="-192881" algn="l" defTabSz="771525" rtl="0" eaLnBrk="1" latinLnBrk="0" hangingPunct="1">
        <a:spcBef>
          <a:spcPct val="20000"/>
        </a:spcBef>
        <a:buFont typeface="Arial" panose="020B0604020202020204" pitchFamily="34" charset="0"/>
        <a:buChar char="»"/>
        <a:defRPr sz="1688" kern="1200">
          <a:solidFill>
            <a:schemeClr val="tx1"/>
          </a:solidFill>
          <a:latin typeface="+mn-lt"/>
          <a:ea typeface="+mn-ea"/>
          <a:cs typeface="+mn-cs"/>
        </a:defRPr>
      </a:lvl5pPr>
      <a:lvl6pPr marL="2121694" indent="-192881" algn="l" defTabSz="771525" rtl="0" eaLnBrk="1" latinLnBrk="0" hangingPunct="1">
        <a:spcBef>
          <a:spcPct val="20000"/>
        </a:spcBef>
        <a:buFont typeface="Arial" panose="020B0604020202020204" pitchFamily="34" charset="0"/>
        <a:buChar char="•"/>
        <a:defRPr sz="1688" kern="1200">
          <a:solidFill>
            <a:schemeClr val="tx1"/>
          </a:solidFill>
          <a:latin typeface="+mn-lt"/>
          <a:ea typeface="+mn-ea"/>
          <a:cs typeface="+mn-cs"/>
        </a:defRPr>
      </a:lvl6pPr>
      <a:lvl7pPr marL="2507456" indent="-192881" algn="l" defTabSz="771525" rtl="0" eaLnBrk="1" latinLnBrk="0" hangingPunct="1">
        <a:spcBef>
          <a:spcPct val="20000"/>
        </a:spcBef>
        <a:buFont typeface="Arial" panose="020B0604020202020204" pitchFamily="34" charset="0"/>
        <a:buChar char="•"/>
        <a:defRPr sz="1688" kern="1200">
          <a:solidFill>
            <a:schemeClr val="tx1"/>
          </a:solidFill>
          <a:latin typeface="+mn-lt"/>
          <a:ea typeface="+mn-ea"/>
          <a:cs typeface="+mn-cs"/>
        </a:defRPr>
      </a:lvl7pPr>
      <a:lvl8pPr marL="2893219" indent="-192881" algn="l" defTabSz="771525" rtl="0" eaLnBrk="1" latinLnBrk="0" hangingPunct="1">
        <a:spcBef>
          <a:spcPct val="20000"/>
        </a:spcBef>
        <a:buFont typeface="Arial" panose="020B0604020202020204" pitchFamily="34" charset="0"/>
        <a:buChar char="•"/>
        <a:defRPr sz="1688" kern="1200">
          <a:solidFill>
            <a:schemeClr val="tx1"/>
          </a:solidFill>
          <a:latin typeface="+mn-lt"/>
          <a:ea typeface="+mn-ea"/>
          <a:cs typeface="+mn-cs"/>
        </a:defRPr>
      </a:lvl8pPr>
      <a:lvl9pPr marL="3278981" indent="-192881" algn="l" defTabSz="771525" rtl="0" eaLnBrk="1" latinLnBrk="0" hangingPunct="1">
        <a:spcBef>
          <a:spcPct val="20000"/>
        </a:spcBef>
        <a:buFont typeface="Arial" panose="020B0604020202020204" pitchFamily="34" charset="0"/>
        <a:buChar char="•"/>
        <a:defRPr sz="1688" kern="1200">
          <a:solidFill>
            <a:schemeClr val="tx1"/>
          </a:solidFill>
          <a:latin typeface="+mn-lt"/>
          <a:ea typeface="+mn-ea"/>
          <a:cs typeface="+mn-cs"/>
        </a:defRPr>
      </a:lvl9pPr>
    </p:bodyStyle>
    <p:otherStyle>
      <a:defPPr>
        <a:defRPr lang="en-US"/>
      </a:defPPr>
      <a:lvl1pPr marL="0" algn="l" defTabSz="771525" rtl="0" eaLnBrk="1" latinLnBrk="0" hangingPunct="1">
        <a:defRPr sz="1519" kern="1200">
          <a:solidFill>
            <a:schemeClr val="tx1"/>
          </a:solidFill>
          <a:latin typeface="+mn-lt"/>
          <a:ea typeface="+mn-ea"/>
          <a:cs typeface="+mn-cs"/>
        </a:defRPr>
      </a:lvl1pPr>
      <a:lvl2pPr marL="385763" algn="l" defTabSz="771525" rtl="0" eaLnBrk="1" latinLnBrk="0" hangingPunct="1">
        <a:defRPr sz="1519" kern="1200">
          <a:solidFill>
            <a:schemeClr val="tx1"/>
          </a:solidFill>
          <a:latin typeface="+mn-lt"/>
          <a:ea typeface="+mn-ea"/>
          <a:cs typeface="+mn-cs"/>
        </a:defRPr>
      </a:lvl2pPr>
      <a:lvl3pPr marL="771525" algn="l" defTabSz="771525" rtl="0" eaLnBrk="1" latinLnBrk="0" hangingPunct="1">
        <a:defRPr sz="1519" kern="1200">
          <a:solidFill>
            <a:schemeClr val="tx1"/>
          </a:solidFill>
          <a:latin typeface="+mn-lt"/>
          <a:ea typeface="+mn-ea"/>
          <a:cs typeface="+mn-cs"/>
        </a:defRPr>
      </a:lvl3pPr>
      <a:lvl4pPr marL="1157288" algn="l" defTabSz="771525" rtl="0" eaLnBrk="1" latinLnBrk="0" hangingPunct="1">
        <a:defRPr sz="1519" kern="1200">
          <a:solidFill>
            <a:schemeClr val="tx1"/>
          </a:solidFill>
          <a:latin typeface="+mn-lt"/>
          <a:ea typeface="+mn-ea"/>
          <a:cs typeface="+mn-cs"/>
        </a:defRPr>
      </a:lvl4pPr>
      <a:lvl5pPr marL="1543050" algn="l" defTabSz="771525" rtl="0" eaLnBrk="1" latinLnBrk="0" hangingPunct="1">
        <a:defRPr sz="1519" kern="1200">
          <a:solidFill>
            <a:schemeClr val="tx1"/>
          </a:solidFill>
          <a:latin typeface="+mn-lt"/>
          <a:ea typeface="+mn-ea"/>
          <a:cs typeface="+mn-cs"/>
        </a:defRPr>
      </a:lvl5pPr>
      <a:lvl6pPr marL="1928813" algn="l" defTabSz="771525" rtl="0" eaLnBrk="1" latinLnBrk="0" hangingPunct="1">
        <a:defRPr sz="1519" kern="1200">
          <a:solidFill>
            <a:schemeClr val="tx1"/>
          </a:solidFill>
          <a:latin typeface="+mn-lt"/>
          <a:ea typeface="+mn-ea"/>
          <a:cs typeface="+mn-cs"/>
        </a:defRPr>
      </a:lvl6pPr>
      <a:lvl7pPr marL="2314575" algn="l" defTabSz="771525" rtl="0" eaLnBrk="1" latinLnBrk="0" hangingPunct="1">
        <a:defRPr sz="1519" kern="1200">
          <a:solidFill>
            <a:schemeClr val="tx1"/>
          </a:solidFill>
          <a:latin typeface="+mn-lt"/>
          <a:ea typeface="+mn-ea"/>
          <a:cs typeface="+mn-cs"/>
        </a:defRPr>
      </a:lvl7pPr>
      <a:lvl8pPr marL="2700338" algn="l" defTabSz="771525" rtl="0" eaLnBrk="1" latinLnBrk="0" hangingPunct="1">
        <a:defRPr sz="1519" kern="1200">
          <a:solidFill>
            <a:schemeClr val="tx1"/>
          </a:solidFill>
          <a:latin typeface="+mn-lt"/>
          <a:ea typeface="+mn-ea"/>
          <a:cs typeface="+mn-cs"/>
        </a:defRPr>
      </a:lvl8pPr>
      <a:lvl9pPr marL="3086100" algn="l" defTabSz="771525" rtl="0" eaLnBrk="1" latinLnBrk="0" hangingPunct="1">
        <a:defRPr sz="151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8"/>
          <p:cNvSpPr>
            <a:spLocks noChangeArrowheads="1"/>
          </p:cNvSpPr>
          <p:nvPr/>
        </p:nvSpPr>
        <p:spPr bwMode="auto">
          <a:xfrm>
            <a:off x="0" y="0"/>
            <a:ext cx="10287000" cy="3048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1519"/>
          </a:p>
        </p:txBody>
      </p:sp>
      <p:sp>
        <p:nvSpPr>
          <p:cNvPr id="1027" name="Rectangle 2"/>
          <p:cNvSpPr>
            <a:spLocks noGrp="1" noChangeArrowheads="1"/>
          </p:cNvSpPr>
          <p:nvPr>
            <p:ph type="title"/>
          </p:nvPr>
        </p:nvSpPr>
        <p:spPr bwMode="auto">
          <a:xfrm>
            <a:off x="0" y="0"/>
            <a:ext cx="10287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This is the title</a:t>
            </a:r>
          </a:p>
        </p:txBody>
      </p:sp>
      <p:sp>
        <p:nvSpPr>
          <p:cNvPr id="1028" name="Rectangle 7"/>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140050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rtl="0" eaLnBrk="1" fontAlgn="base" hangingPunct="1">
        <a:spcBef>
          <a:spcPct val="0"/>
        </a:spcBef>
        <a:spcAft>
          <a:spcPct val="0"/>
        </a:spcAft>
        <a:defRPr sz="1350">
          <a:solidFill>
            <a:schemeClr val="bg1"/>
          </a:solidFill>
          <a:latin typeface="+mj-lt"/>
          <a:ea typeface="ＭＳ Ｐゴシック" pitchFamily="-109" charset="-128"/>
          <a:cs typeface="ＭＳ Ｐゴシック" pitchFamily="-109" charset="-128"/>
        </a:defRPr>
      </a:lvl1pPr>
      <a:lvl2pPr algn="l" rtl="0" eaLnBrk="1" fontAlgn="base" hangingPunct="1">
        <a:spcBef>
          <a:spcPct val="0"/>
        </a:spcBef>
        <a:spcAft>
          <a:spcPct val="0"/>
        </a:spcAft>
        <a:defRPr sz="1350">
          <a:solidFill>
            <a:schemeClr val="bg1"/>
          </a:solidFill>
          <a:latin typeface="Arial" charset="0"/>
          <a:ea typeface="ＭＳ Ｐゴシック" pitchFamily="-109" charset="-128"/>
          <a:cs typeface="ＭＳ Ｐゴシック" pitchFamily="-109" charset="-128"/>
        </a:defRPr>
      </a:lvl2pPr>
      <a:lvl3pPr algn="l" rtl="0" eaLnBrk="1" fontAlgn="base" hangingPunct="1">
        <a:spcBef>
          <a:spcPct val="0"/>
        </a:spcBef>
        <a:spcAft>
          <a:spcPct val="0"/>
        </a:spcAft>
        <a:defRPr sz="1350">
          <a:solidFill>
            <a:schemeClr val="bg1"/>
          </a:solidFill>
          <a:latin typeface="Arial" charset="0"/>
          <a:ea typeface="ＭＳ Ｐゴシック" pitchFamily="-109" charset="-128"/>
          <a:cs typeface="ＭＳ Ｐゴシック" pitchFamily="-109" charset="-128"/>
        </a:defRPr>
      </a:lvl3pPr>
      <a:lvl4pPr algn="l" rtl="0" eaLnBrk="1" fontAlgn="base" hangingPunct="1">
        <a:spcBef>
          <a:spcPct val="0"/>
        </a:spcBef>
        <a:spcAft>
          <a:spcPct val="0"/>
        </a:spcAft>
        <a:defRPr sz="1350">
          <a:solidFill>
            <a:schemeClr val="bg1"/>
          </a:solidFill>
          <a:latin typeface="Arial" charset="0"/>
          <a:ea typeface="ＭＳ Ｐゴシック" pitchFamily="-109" charset="-128"/>
          <a:cs typeface="ＭＳ Ｐゴシック" pitchFamily="-109" charset="-128"/>
        </a:defRPr>
      </a:lvl4pPr>
      <a:lvl5pPr algn="l" rtl="0" eaLnBrk="1" fontAlgn="base" hangingPunct="1">
        <a:spcBef>
          <a:spcPct val="0"/>
        </a:spcBef>
        <a:spcAft>
          <a:spcPct val="0"/>
        </a:spcAft>
        <a:defRPr sz="1350">
          <a:solidFill>
            <a:schemeClr val="bg1"/>
          </a:solidFill>
          <a:latin typeface="Arial" charset="0"/>
          <a:ea typeface="ＭＳ Ｐゴシック" pitchFamily="-109" charset="-128"/>
          <a:cs typeface="ＭＳ Ｐゴシック" pitchFamily="-109" charset="-128"/>
        </a:defRPr>
      </a:lvl5pPr>
      <a:lvl6pPr marL="385763" algn="l" rtl="0" eaLnBrk="1" fontAlgn="base" hangingPunct="1">
        <a:spcBef>
          <a:spcPct val="0"/>
        </a:spcBef>
        <a:spcAft>
          <a:spcPct val="0"/>
        </a:spcAft>
        <a:defRPr sz="1350">
          <a:solidFill>
            <a:schemeClr val="bg1"/>
          </a:solidFill>
          <a:latin typeface="Arial" charset="0"/>
        </a:defRPr>
      </a:lvl6pPr>
      <a:lvl7pPr marL="771525" algn="l" rtl="0" eaLnBrk="1" fontAlgn="base" hangingPunct="1">
        <a:spcBef>
          <a:spcPct val="0"/>
        </a:spcBef>
        <a:spcAft>
          <a:spcPct val="0"/>
        </a:spcAft>
        <a:defRPr sz="1350">
          <a:solidFill>
            <a:schemeClr val="bg1"/>
          </a:solidFill>
          <a:latin typeface="Arial" charset="0"/>
        </a:defRPr>
      </a:lvl7pPr>
      <a:lvl8pPr marL="1157288" algn="l" rtl="0" eaLnBrk="1" fontAlgn="base" hangingPunct="1">
        <a:spcBef>
          <a:spcPct val="0"/>
        </a:spcBef>
        <a:spcAft>
          <a:spcPct val="0"/>
        </a:spcAft>
        <a:defRPr sz="1350">
          <a:solidFill>
            <a:schemeClr val="bg1"/>
          </a:solidFill>
          <a:latin typeface="Arial" charset="0"/>
        </a:defRPr>
      </a:lvl8pPr>
      <a:lvl9pPr marL="1543050" algn="l" rtl="0" eaLnBrk="1" fontAlgn="base" hangingPunct="1">
        <a:spcBef>
          <a:spcPct val="0"/>
        </a:spcBef>
        <a:spcAft>
          <a:spcPct val="0"/>
        </a:spcAft>
        <a:defRPr sz="1350">
          <a:solidFill>
            <a:schemeClr val="bg1"/>
          </a:solidFill>
          <a:latin typeface="Arial" charset="0"/>
        </a:defRPr>
      </a:lvl9pPr>
    </p:titleStyle>
    <p:bodyStyle>
      <a:lvl1pPr marL="289322" indent="-289322" algn="l" rtl="0" eaLnBrk="1" fontAlgn="base" hangingPunct="1">
        <a:spcBef>
          <a:spcPct val="20000"/>
        </a:spcBef>
        <a:spcAft>
          <a:spcPct val="0"/>
        </a:spcAft>
        <a:defRPr sz="1181">
          <a:solidFill>
            <a:schemeClr val="tx1"/>
          </a:solidFill>
          <a:latin typeface="+mn-lt"/>
          <a:ea typeface="ＭＳ Ｐゴシック" pitchFamily="-109" charset="-128"/>
          <a:cs typeface="ＭＳ Ｐゴシック" pitchFamily="-109" charset="-128"/>
        </a:defRPr>
      </a:lvl1pPr>
      <a:lvl2pPr marL="626865" indent="-241102" algn="l" rtl="0" eaLnBrk="1" fontAlgn="base" hangingPunct="1">
        <a:spcBef>
          <a:spcPct val="20000"/>
        </a:spcBef>
        <a:spcAft>
          <a:spcPct val="0"/>
        </a:spcAft>
        <a:defRPr sz="1181">
          <a:solidFill>
            <a:schemeClr val="tx1"/>
          </a:solidFill>
          <a:latin typeface="+mn-lt"/>
          <a:ea typeface="ＭＳ Ｐゴシック" charset="-128"/>
        </a:defRPr>
      </a:lvl2pPr>
      <a:lvl3pPr marL="964406" indent="-192881" algn="l" rtl="0" eaLnBrk="1" fontAlgn="base" hangingPunct="1">
        <a:spcBef>
          <a:spcPct val="20000"/>
        </a:spcBef>
        <a:spcAft>
          <a:spcPct val="0"/>
        </a:spcAft>
        <a:buChar char="•"/>
        <a:defRPr sz="2025">
          <a:solidFill>
            <a:schemeClr val="tx1"/>
          </a:solidFill>
          <a:latin typeface="Times New Roman" charset="0"/>
          <a:ea typeface="ＭＳ Ｐゴシック" charset="-128"/>
        </a:defRPr>
      </a:lvl3pPr>
      <a:lvl4pPr marL="1350169" indent="-192881" algn="l" rtl="0" eaLnBrk="1" fontAlgn="base" hangingPunct="1">
        <a:spcBef>
          <a:spcPct val="20000"/>
        </a:spcBef>
        <a:spcAft>
          <a:spcPct val="0"/>
        </a:spcAft>
        <a:buChar char="–"/>
        <a:defRPr sz="1688">
          <a:solidFill>
            <a:schemeClr val="tx1"/>
          </a:solidFill>
          <a:latin typeface="Times New Roman" charset="0"/>
          <a:ea typeface="ＭＳ Ｐゴシック" charset="-128"/>
        </a:defRPr>
      </a:lvl4pPr>
      <a:lvl5pPr marL="1735931" indent="-192881" algn="l" rtl="0" eaLnBrk="1" fontAlgn="base" hangingPunct="1">
        <a:spcBef>
          <a:spcPct val="20000"/>
        </a:spcBef>
        <a:spcAft>
          <a:spcPct val="0"/>
        </a:spcAft>
        <a:buChar char="»"/>
        <a:defRPr sz="1688">
          <a:solidFill>
            <a:schemeClr val="tx1"/>
          </a:solidFill>
          <a:latin typeface="Times New Roman" charset="0"/>
          <a:ea typeface="ＭＳ Ｐゴシック" charset="-128"/>
        </a:defRPr>
      </a:lvl5pPr>
      <a:lvl6pPr marL="2121694" indent="-192881" algn="l" rtl="0" eaLnBrk="1" fontAlgn="base" hangingPunct="1">
        <a:spcBef>
          <a:spcPct val="20000"/>
        </a:spcBef>
        <a:spcAft>
          <a:spcPct val="0"/>
        </a:spcAft>
        <a:buChar char="»"/>
        <a:defRPr sz="1688">
          <a:solidFill>
            <a:schemeClr val="tx1"/>
          </a:solidFill>
          <a:latin typeface="Times New Roman" charset="0"/>
          <a:ea typeface="ＭＳ Ｐゴシック" charset="-128"/>
        </a:defRPr>
      </a:lvl6pPr>
      <a:lvl7pPr marL="2507456" indent="-192881" algn="l" rtl="0" eaLnBrk="1" fontAlgn="base" hangingPunct="1">
        <a:spcBef>
          <a:spcPct val="20000"/>
        </a:spcBef>
        <a:spcAft>
          <a:spcPct val="0"/>
        </a:spcAft>
        <a:buChar char="»"/>
        <a:defRPr sz="1688">
          <a:solidFill>
            <a:schemeClr val="tx1"/>
          </a:solidFill>
          <a:latin typeface="Times New Roman" charset="0"/>
          <a:ea typeface="ＭＳ Ｐゴシック" charset="-128"/>
        </a:defRPr>
      </a:lvl7pPr>
      <a:lvl8pPr marL="2893219" indent="-192881" algn="l" rtl="0" eaLnBrk="1" fontAlgn="base" hangingPunct="1">
        <a:spcBef>
          <a:spcPct val="20000"/>
        </a:spcBef>
        <a:spcAft>
          <a:spcPct val="0"/>
        </a:spcAft>
        <a:buChar char="»"/>
        <a:defRPr sz="1688">
          <a:solidFill>
            <a:schemeClr val="tx1"/>
          </a:solidFill>
          <a:latin typeface="Times New Roman" charset="0"/>
          <a:ea typeface="ＭＳ Ｐゴシック" charset="-128"/>
        </a:defRPr>
      </a:lvl8pPr>
      <a:lvl9pPr marL="3278981" indent="-192881" algn="l" rtl="0" eaLnBrk="1" fontAlgn="base" hangingPunct="1">
        <a:spcBef>
          <a:spcPct val="20000"/>
        </a:spcBef>
        <a:spcAft>
          <a:spcPct val="0"/>
        </a:spcAft>
        <a:buChar char="»"/>
        <a:defRPr sz="1688">
          <a:solidFill>
            <a:schemeClr val="tx1"/>
          </a:solidFill>
          <a:latin typeface="Times New Roman" charset="0"/>
          <a:ea typeface="ＭＳ Ｐゴシック" charset="-128"/>
        </a:defRPr>
      </a:lvl9pPr>
    </p:bodyStyle>
    <p:otherStyle>
      <a:defPPr>
        <a:defRPr lang="en-US"/>
      </a:defPPr>
      <a:lvl1pPr marL="0" algn="l" defTabSz="385763" rtl="0" eaLnBrk="1" latinLnBrk="0" hangingPunct="1">
        <a:defRPr sz="1519" kern="1200">
          <a:solidFill>
            <a:schemeClr val="tx1"/>
          </a:solidFill>
          <a:latin typeface="+mn-lt"/>
          <a:ea typeface="+mn-ea"/>
          <a:cs typeface="+mn-cs"/>
        </a:defRPr>
      </a:lvl1pPr>
      <a:lvl2pPr marL="385763" algn="l" defTabSz="385763" rtl="0" eaLnBrk="1" latinLnBrk="0" hangingPunct="1">
        <a:defRPr sz="1519" kern="1200">
          <a:solidFill>
            <a:schemeClr val="tx1"/>
          </a:solidFill>
          <a:latin typeface="+mn-lt"/>
          <a:ea typeface="+mn-ea"/>
          <a:cs typeface="+mn-cs"/>
        </a:defRPr>
      </a:lvl2pPr>
      <a:lvl3pPr marL="771525" algn="l" defTabSz="385763" rtl="0" eaLnBrk="1" latinLnBrk="0" hangingPunct="1">
        <a:defRPr sz="1519" kern="1200">
          <a:solidFill>
            <a:schemeClr val="tx1"/>
          </a:solidFill>
          <a:latin typeface="+mn-lt"/>
          <a:ea typeface="+mn-ea"/>
          <a:cs typeface="+mn-cs"/>
        </a:defRPr>
      </a:lvl3pPr>
      <a:lvl4pPr marL="1157288" algn="l" defTabSz="385763" rtl="0" eaLnBrk="1" latinLnBrk="0" hangingPunct="1">
        <a:defRPr sz="1519" kern="1200">
          <a:solidFill>
            <a:schemeClr val="tx1"/>
          </a:solidFill>
          <a:latin typeface="+mn-lt"/>
          <a:ea typeface="+mn-ea"/>
          <a:cs typeface="+mn-cs"/>
        </a:defRPr>
      </a:lvl4pPr>
      <a:lvl5pPr marL="1543050" algn="l" defTabSz="385763" rtl="0" eaLnBrk="1" latinLnBrk="0" hangingPunct="1">
        <a:defRPr sz="1519" kern="1200">
          <a:solidFill>
            <a:schemeClr val="tx1"/>
          </a:solidFill>
          <a:latin typeface="+mn-lt"/>
          <a:ea typeface="+mn-ea"/>
          <a:cs typeface="+mn-cs"/>
        </a:defRPr>
      </a:lvl5pPr>
      <a:lvl6pPr marL="1928813" algn="l" defTabSz="385763" rtl="0" eaLnBrk="1" latinLnBrk="0" hangingPunct="1">
        <a:defRPr sz="1519" kern="1200">
          <a:solidFill>
            <a:schemeClr val="tx1"/>
          </a:solidFill>
          <a:latin typeface="+mn-lt"/>
          <a:ea typeface="+mn-ea"/>
          <a:cs typeface="+mn-cs"/>
        </a:defRPr>
      </a:lvl6pPr>
      <a:lvl7pPr marL="2314575" algn="l" defTabSz="385763" rtl="0" eaLnBrk="1" latinLnBrk="0" hangingPunct="1">
        <a:defRPr sz="1519" kern="1200">
          <a:solidFill>
            <a:schemeClr val="tx1"/>
          </a:solidFill>
          <a:latin typeface="+mn-lt"/>
          <a:ea typeface="+mn-ea"/>
          <a:cs typeface="+mn-cs"/>
        </a:defRPr>
      </a:lvl7pPr>
      <a:lvl8pPr marL="2700338" algn="l" defTabSz="385763" rtl="0" eaLnBrk="1" latinLnBrk="0" hangingPunct="1">
        <a:defRPr sz="1519" kern="1200">
          <a:solidFill>
            <a:schemeClr val="tx1"/>
          </a:solidFill>
          <a:latin typeface="+mn-lt"/>
          <a:ea typeface="+mn-ea"/>
          <a:cs typeface="+mn-cs"/>
        </a:defRPr>
      </a:lvl8pPr>
      <a:lvl9pPr marL="3086100" algn="l" defTabSz="385763" rtl="0" eaLnBrk="1" latinLnBrk="0" hangingPunct="1">
        <a:defRPr sz="151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181">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181">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181">
                <a:solidFill>
                  <a:srgbClr val="000000"/>
                </a:solidFill>
                <a:latin typeface="Arial" charset="0"/>
              </a:defRPr>
            </a:lvl1pPr>
          </a:lstStyle>
          <a:p>
            <a:pPr>
              <a:defRPr/>
            </a:pPr>
            <a:fld id="{9A142DD2-B779-BB4E-8DCA-1D9DD2BBAF5F}" type="slidenum">
              <a:rPr lang="en-US"/>
              <a:pPr>
                <a:defRPr/>
              </a:pPr>
              <a:t>‹#›</a:t>
            </a:fld>
            <a:endParaRPr lang="en-US"/>
          </a:p>
        </p:txBody>
      </p:sp>
    </p:spTree>
    <p:extLst>
      <p:ext uri="{BB962C8B-B14F-4D97-AF65-F5344CB8AC3E}">
        <p14:creationId xmlns:p14="http://schemas.microsoft.com/office/powerpoint/2010/main" val="2489506576"/>
      </p:ext>
    </p:extLst>
  </p:cSld>
  <p:clrMap bg1="lt1" tx1="dk1" bg2="lt2" tx2="dk2" accent1="accent1" accent2="accent2" accent3="accent3" accent4="accent4" accent5="accent5" accent6="accent6" hlink="hlink" folHlink="folHlink"/>
  <p:sldLayoutIdLst>
    <p:sldLayoutId id="2147483698" r:id="rId1"/>
  </p:sldLayoutIdLst>
  <p:txStyles>
    <p:titleStyle>
      <a:lvl1pPr algn="ctr" rtl="0" eaLnBrk="1" fontAlgn="base" hangingPunct="1">
        <a:spcBef>
          <a:spcPct val="0"/>
        </a:spcBef>
        <a:spcAft>
          <a:spcPct val="0"/>
        </a:spcAft>
        <a:defRPr sz="3713">
          <a:solidFill>
            <a:schemeClr val="tx2"/>
          </a:solidFill>
          <a:latin typeface="+mj-lt"/>
          <a:ea typeface="+mj-ea"/>
          <a:cs typeface="+mj-cs"/>
        </a:defRPr>
      </a:lvl1pPr>
      <a:lvl2pPr algn="ctr" rtl="0" eaLnBrk="1" fontAlgn="base" hangingPunct="1">
        <a:spcBef>
          <a:spcPct val="0"/>
        </a:spcBef>
        <a:spcAft>
          <a:spcPct val="0"/>
        </a:spcAft>
        <a:defRPr sz="3713">
          <a:solidFill>
            <a:schemeClr val="tx2"/>
          </a:solidFill>
          <a:latin typeface="Arial" charset="0"/>
          <a:ea typeface="ＭＳ Ｐゴシック" charset="-128"/>
          <a:cs typeface="ＭＳ Ｐゴシック" charset="-128"/>
        </a:defRPr>
      </a:lvl2pPr>
      <a:lvl3pPr algn="ctr" rtl="0" eaLnBrk="1" fontAlgn="base" hangingPunct="1">
        <a:spcBef>
          <a:spcPct val="0"/>
        </a:spcBef>
        <a:spcAft>
          <a:spcPct val="0"/>
        </a:spcAft>
        <a:defRPr sz="3713">
          <a:solidFill>
            <a:schemeClr val="tx2"/>
          </a:solidFill>
          <a:latin typeface="Arial" charset="0"/>
          <a:ea typeface="ＭＳ Ｐゴシック" charset="-128"/>
          <a:cs typeface="ＭＳ Ｐゴシック" charset="-128"/>
        </a:defRPr>
      </a:lvl3pPr>
      <a:lvl4pPr algn="ctr" rtl="0" eaLnBrk="1" fontAlgn="base" hangingPunct="1">
        <a:spcBef>
          <a:spcPct val="0"/>
        </a:spcBef>
        <a:spcAft>
          <a:spcPct val="0"/>
        </a:spcAft>
        <a:defRPr sz="3713">
          <a:solidFill>
            <a:schemeClr val="tx2"/>
          </a:solidFill>
          <a:latin typeface="Arial" charset="0"/>
          <a:ea typeface="ＭＳ Ｐゴシック" charset="-128"/>
          <a:cs typeface="ＭＳ Ｐゴシック" charset="-128"/>
        </a:defRPr>
      </a:lvl4pPr>
      <a:lvl5pPr algn="ctr" rtl="0" eaLnBrk="1" fontAlgn="base" hangingPunct="1">
        <a:spcBef>
          <a:spcPct val="0"/>
        </a:spcBef>
        <a:spcAft>
          <a:spcPct val="0"/>
        </a:spcAft>
        <a:defRPr sz="3713">
          <a:solidFill>
            <a:schemeClr val="tx2"/>
          </a:solidFill>
          <a:latin typeface="Arial" charset="0"/>
          <a:ea typeface="ＭＳ Ｐゴシック" charset="-128"/>
          <a:cs typeface="ＭＳ Ｐゴシック" charset="-128"/>
        </a:defRPr>
      </a:lvl5pPr>
      <a:lvl6pPr marL="385763" algn="ctr" rtl="0" eaLnBrk="1" fontAlgn="base" hangingPunct="1">
        <a:spcBef>
          <a:spcPct val="0"/>
        </a:spcBef>
        <a:spcAft>
          <a:spcPct val="0"/>
        </a:spcAft>
        <a:defRPr sz="3713">
          <a:solidFill>
            <a:schemeClr val="tx2"/>
          </a:solidFill>
          <a:latin typeface="Arial" charset="0"/>
          <a:ea typeface="ＭＳ Ｐゴシック" charset="-128"/>
          <a:cs typeface="ＭＳ Ｐゴシック" charset="-128"/>
        </a:defRPr>
      </a:lvl6pPr>
      <a:lvl7pPr marL="771525" algn="ctr" rtl="0" eaLnBrk="1" fontAlgn="base" hangingPunct="1">
        <a:spcBef>
          <a:spcPct val="0"/>
        </a:spcBef>
        <a:spcAft>
          <a:spcPct val="0"/>
        </a:spcAft>
        <a:defRPr sz="3713">
          <a:solidFill>
            <a:schemeClr val="tx2"/>
          </a:solidFill>
          <a:latin typeface="Arial" charset="0"/>
          <a:ea typeface="ＭＳ Ｐゴシック" charset="-128"/>
          <a:cs typeface="ＭＳ Ｐゴシック" charset="-128"/>
        </a:defRPr>
      </a:lvl7pPr>
      <a:lvl8pPr marL="1157288" algn="ctr" rtl="0" eaLnBrk="1" fontAlgn="base" hangingPunct="1">
        <a:spcBef>
          <a:spcPct val="0"/>
        </a:spcBef>
        <a:spcAft>
          <a:spcPct val="0"/>
        </a:spcAft>
        <a:defRPr sz="3713">
          <a:solidFill>
            <a:schemeClr val="tx2"/>
          </a:solidFill>
          <a:latin typeface="Arial" charset="0"/>
          <a:ea typeface="ＭＳ Ｐゴシック" charset="-128"/>
          <a:cs typeface="ＭＳ Ｐゴシック" charset="-128"/>
        </a:defRPr>
      </a:lvl8pPr>
      <a:lvl9pPr marL="1543050" algn="ctr" rtl="0" eaLnBrk="1" fontAlgn="base" hangingPunct="1">
        <a:spcBef>
          <a:spcPct val="0"/>
        </a:spcBef>
        <a:spcAft>
          <a:spcPct val="0"/>
        </a:spcAft>
        <a:defRPr sz="3713">
          <a:solidFill>
            <a:schemeClr val="tx2"/>
          </a:solidFill>
          <a:latin typeface="Arial" charset="0"/>
          <a:ea typeface="ＭＳ Ｐゴシック" charset="-128"/>
          <a:cs typeface="ＭＳ Ｐゴシック" charset="-128"/>
        </a:defRPr>
      </a:lvl9pPr>
    </p:titleStyle>
    <p:bodyStyle>
      <a:lvl1pPr marL="289322" indent="-289322" algn="l" rtl="0" eaLnBrk="1" fontAlgn="base" hangingPunct="1">
        <a:spcBef>
          <a:spcPct val="20000"/>
        </a:spcBef>
        <a:spcAft>
          <a:spcPct val="0"/>
        </a:spcAft>
        <a:buChar char="•"/>
        <a:defRPr sz="2700">
          <a:solidFill>
            <a:schemeClr val="tx1"/>
          </a:solidFill>
          <a:latin typeface="+mn-lt"/>
          <a:ea typeface="+mn-ea"/>
          <a:cs typeface="+mn-cs"/>
        </a:defRPr>
      </a:lvl1pPr>
      <a:lvl2pPr marL="626865" indent="-241102" algn="l" rtl="0" eaLnBrk="1" fontAlgn="base" hangingPunct="1">
        <a:spcBef>
          <a:spcPct val="20000"/>
        </a:spcBef>
        <a:spcAft>
          <a:spcPct val="0"/>
        </a:spcAft>
        <a:buChar char="–"/>
        <a:defRPr sz="2363">
          <a:solidFill>
            <a:schemeClr val="tx1"/>
          </a:solidFill>
          <a:latin typeface="+mn-lt"/>
          <a:ea typeface="+mn-ea"/>
        </a:defRPr>
      </a:lvl2pPr>
      <a:lvl3pPr marL="964406" indent="-192881" algn="l" rtl="0" eaLnBrk="1" fontAlgn="base" hangingPunct="1">
        <a:spcBef>
          <a:spcPct val="20000"/>
        </a:spcBef>
        <a:spcAft>
          <a:spcPct val="0"/>
        </a:spcAft>
        <a:buChar char="•"/>
        <a:defRPr sz="2025">
          <a:solidFill>
            <a:schemeClr val="tx1"/>
          </a:solidFill>
          <a:latin typeface="+mn-lt"/>
          <a:ea typeface="+mn-ea"/>
        </a:defRPr>
      </a:lvl3pPr>
      <a:lvl4pPr marL="1350169" indent="-192881" algn="l" rtl="0" eaLnBrk="1" fontAlgn="base" hangingPunct="1">
        <a:spcBef>
          <a:spcPct val="20000"/>
        </a:spcBef>
        <a:spcAft>
          <a:spcPct val="0"/>
        </a:spcAft>
        <a:buChar char="–"/>
        <a:defRPr sz="1688">
          <a:solidFill>
            <a:schemeClr val="tx1"/>
          </a:solidFill>
          <a:latin typeface="+mn-lt"/>
          <a:ea typeface="+mn-ea"/>
        </a:defRPr>
      </a:lvl4pPr>
      <a:lvl5pPr marL="1735931" indent="-192881" algn="l" rtl="0" eaLnBrk="1" fontAlgn="base" hangingPunct="1">
        <a:spcBef>
          <a:spcPct val="20000"/>
        </a:spcBef>
        <a:spcAft>
          <a:spcPct val="0"/>
        </a:spcAft>
        <a:buChar char="»"/>
        <a:defRPr sz="1688">
          <a:solidFill>
            <a:schemeClr val="tx1"/>
          </a:solidFill>
          <a:latin typeface="+mn-lt"/>
          <a:ea typeface="+mn-ea"/>
        </a:defRPr>
      </a:lvl5pPr>
      <a:lvl6pPr marL="2121694" indent="-192881" algn="l" rtl="0" eaLnBrk="1" fontAlgn="base" hangingPunct="1">
        <a:spcBef>
          <a:spcPct val="20000"/>
        </a:spcBef>
        <a:spcAft>
          <a:spcPct val="0"/>
        </a:spcAft>
        <a:buChar char="»"/>
        <a:defRPr sz="1688">
          <a:solidFill>
            <a:schemeClr val="tx1"/>
          </a:solidFill>
          <a:latin typeface="+mn-lt"/>
          <a:ea typeface="+mn-ea"/>
        </a:defRPr>
      </a:lvl6pPr>
      <a:lvl7pPr marL="2507456" indent="-192881" algn="l" rtl="0" eaLnBrk="1" fontAlgn="base" hangingPunct="1">
        <a:spcBef>
          <a:spcPct val="20000"/>
        </a:spcBef>
        <a:spcAft>
          <a:spcPct val="0"/>
        </a:spcAft>
        <a:buChar char="»"/>
        <a:defRPr sz="1688">
          <a:solidFill>
            <a:schemeClr val="tx1"/>
          </a:solidFill>
          <a:latin typeface="+mn-lt"/>
          <a:ea typeface="+mn-ea"/>
        </a:defRPr>
      </a:lvl7pPr>
      <a:lvl8pPr marL="2893219" indent="-192881" algn="l" rtl="0" eaLnBrk="1" fontAlgn="base" hangingPunct="1">
        <a:spcBef>
          <a:spcPct val="20000"/>
        </a:spcBef>
        <a:spcAft>
          <a:spcPct val="0"/>
        </a:spcAft>
        <a:buChar char="»"/>
        <a:defRPr sz="1688">
          <a:solidFill>
            <a:schemeClr val="tx1"/>
          </a:solidFill>
          <a:latin typeface="+mn-lt"/>
          <a:ea typeface="+mn-ea"/>
        </a:defRPr>
      </a:lvl8pPr>
      <a:lvl9pPr marL="3278981" indent="-192881" algn="l" rtl="0" eaLnBrk="1" fontAlgn="base" hangingPunct="1">
        <a:spcBef>
          <a:spcPct val="20000"/>
        </a:spcBef>
        <a:spcAft>
          <a:spcPct val="0"/>
        </a:spcAft>
        <a:buChar char="»"/>
        <a:defRPr sz="1688">
          <a:solidFill>
            <a:schemeClr val="tx1"/>
          </a:solidFill>
          <a:latin typeface="+mn-lt"/>
          <a:ea typeface="+mn-ea"/>
        </a:defRPr>
      </a:lvl9pPr>
    </p:bodyStyle>
    <p:otherStyle>
      <a:defPPr>
        <a:defRPr lang="en-US"/>
      </a:defPPr>
      <a:lvl1pPr marL="0" algn="l" defTabSz="385763" rtl="0" eaLnBrk="1" latinLnBrk="0" hangingPunct="1">
        <a:defRPr sz="1519" kern="1200">
          <a:solidFill>
            <a:schemeClr val="tx1"/>
          </a:solidFill>
          <a:latin typeface="+mn-lt"/>
          <a:ea typeface="+mn-ea"/>
          <a:cs typeface="+mn-cs"/>
        </a:defRPr>
      </a:lvl1pPr>
      <a:lvl2pPr marL="385763" algn="l" defTabSz="385763" rtl="0" eaLnBrk="1" latinLnBrk="0" hangingPunct="1">
        <a:defRPr sz="1519" kern="1200">
          <a:solidFill>
            <a:schemeClr val="tx1"/>
          </a:solidFill>
          <a:latin typeface="+mn-lt"/>
          <a:ea typeface="+mn-ea"/>
          <a:cs typeface="+mn-cs"/>
        </a:defRPr>
      </a:lvl2pPr>
      <a:lvl3pPr marL="771525" algn="l" defTabSz="385763" rtl="0" eaLnBrk="1" latinLnBrk="0" hangingPunct="1">
        <a:defRPr sz="1519" kern="1200">
          <a:solidFill>
            <a:schemeClr val="tx1"/>
          </a:solidFill>
          <a:latin typeface="+mn-lt"/>
          <a:ea typeface="+mn-ea"/>
          <a:cs typeface="+mn-cs"/>
        </a:defRPr>
      </a:lvl3pPr>
      <a:lvl4pPr marL="1157288" algn="l" defTabSz="385763" rtl="0" eaLnBrk="1" latinLnBrk="0" hangingPunct="1">
        <a:defRPr sz="1519" kern="1200">
          <a:solidFill>
            <a:schemeClr val="tx1"/>
          </a:solidFill>
          <a:latin typeface="+mn-lt"/>
          <a:ea typeface="+mn-ea"/>
          <a:cs typeface="+mn-cs"/>
        </a:defRPr>
      </a:lvl4pPr>
      <a:lvl5pPr marL="1543050" algn="l" defTabSz="385763" rtl="0" eaLnBrk="1" latinLnBrk="0" hangingPunct="1">
        <a:defRPr sz="1519" kern="1200">
          <a:solidFill>
            <a:schemeClr val="tx1"/>
          </a:solidFill>
          <a:latin typeface="+mn-lt"/>
          <a:ea typeface="+mn-ea"/>
          <a:cs typeface="+mn-cs"/>
        </a:defRPr>
      </a:lvl5pPr>
      <a:lvl6pPr marL="1928813" algn="l" defTabSz="385763" rtl="0" eaLnBrk="1" latinLnBrk="0" hangingPunct="1">
        <a:defRPr sz="1519" kern="1200">
          <a:solidFill>
            <a:schemeClr val="tx1"/>
          </a:solidFill>
          <a:latin typeface="+mn-lt"/>
          <a:ea typeface="+mn-ea"/>
          <a:cs typeface="+mn-cs"/>
        </a:defRPr>
      </a:lvl6pPr>
      <a:lvl7pPr marL="2314575" algn="l" defTabSz="385763" rtl="0" eaLnBrk="1" latinLnBrk="0" hangingPunct="1">
        <a:defRPr sz="1519" kern="1200">
          <a:solidFill>
            <a:schemeClr val="tx1"/>
          </a:solidFill>
          <a:latin typeface="+mn-lt"/>
          <a:ea typeface="+mn-ea"/>
          <a:cs typeface="+mn-cs"/>
        </a:defRPr>
      </a:lvl7pPr>
      <a:lvl8pPr marL="2700338" algn="l" defTabSz="385763" rtl="0" eaLnBrk="1" latinLnBrk="0" hangingPunct="1">
        <a:defRPr sz="1519" kern="1200">
          <a:solidFill>
            <a:schemeClr val="tx1"/>
          </a:solidFill>
          <a:latin typeface="+mn-lt"/>
          <a:ea typeface="+mn-ea"/>
          <a:cs typeface="+mn-cs"/>
        </a:defRPr>
      </a:lvl8pPr>
      <a:lvl9pPr marL="3086100" algn="l" defTabSz="385763" rtl="0" eaLnBrk="1" latinLnBrk="0" hangingPunct="1">
        <a:defRPr sz="151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6"/>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9/19/25</a:t>
            </a:fld>
            <a:endParaRPr lang="en-US" dirty="0"/>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7123248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6"/>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9/19/25</a:t>
            </a:fld>
            <a:endParaRPr lang="en-US" dirty="0"/>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548570745"/>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53.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5.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5.xml"/><Relationship Id="rId6" Type="http://schemas.openxmlformats.org/officeDocument/2006/relationships/image" Target="../media/image12.png"/><Relationship Id="rId5" Type="http://schemas.openxmlformats.org/officeDocument/2006/relationships/image" Target="../media/image37.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file://localhost/Users/scottsteppan/Word%20files/Teaching/Natural%20History%20London/PPt/landscape-1462868309-kew-gardens.jpg" TargetMode="External"/><Relationship Id="rId2" Type="http://schemas.openxmlformats.org/officeDocument/2006/relationships/image" Target="../media/image38.jpg"/><Relationship Id="rId1" Type="http://schemas.openxmlformats.org/officeDocument/2006/relationships/slideLayout" Target="../slideLayouts/slideLayout35.xml"/><Relationship Id="rId6" Type="http://schemas.openxmlformats.org/officeDocument/2006/relationships/image" Target="../media/image12.png"/><Relationship Id="rId5" Type="http://schemas.openxmlformats.org/officeDocument/2006/relationships/image" Target="file://localhost/Users/scottsteppan/Word%20files/Teaching/Natural%20History%20London/London%202019/2021%20proposal/Kew%20carnivorous%20zone%208%20med%20IMG_1680.jpg" TargetMode="External"/><Relationship Id="rId4" Type="http://schemas.openxmlformats.org/officeDocument/2006/relationships/image" Target="../media/image39.jpg"/></Relationships>
</file>

<file path=ppt/slides/_rels/slide13.xml.rels><?xml version="1.0" encoding="UTF-8" standalone="yes"?>
<Relationships xmlns="http://schemas.openxmlformats.org/package/2006/relationships"><Relationship Id="rId3" Type="http://schemas.openxmlformats.org/officeDocument/2006/relationships/image" Target="file://localhost/Users/scottsteppan/Word%20files/Teaching/Natural%20History%20London/PPt/Down%20house%20galleryn070847.jpg" TargetMode="External"/><Relationship Id="rId2" Type="http://schemas.openxmlformats.org/officeDocument/2006/relationships/image" Target="../media/image40.jpg"/><Relationship Id="rId1" Type="http://schemas.openxmlformats.org/officeDocument/2006/relationships/slideLayout" Target="../slideLayouts/slideLayout35.xml"/><Relationship Id="rId6" Type="http://schemas.openxmlformats.org/officeDocument/2006/relationships/image" Target="../media/image12.png"/><Relationship Id="rId5" Type="http://schemas.openxmlformats.org/officeDocument/2006/relationships/image" Target="file://localhost/Users/scottsteppan/Word%20files/Teaching/Natural%20History%20London/PPt/Down%20Hosue%20gallerythestudy.jpg" TargetMode="External"/><Relationship Id="rId4" Type="http://schemas.openxmlformats.org/officeDocument/2006/relationships/image" Target="../media/image41.jpg"/></Relationships>
</file>

<file path=ppt/slides/_rels/slide14.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tiff"/><Relationship Id="rId1" Type="http://schemas.openxmlformats.org/officeDocument/2006/relationships/slideLayout" Target="../slideLayouts/slideLayout35.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4.jpe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58.xml"/><Relationship Id="rId6" Type="http://schemas.openxmlformats.org/officeDocument/2006/relationships/image" Target="../media/image44.jpe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file://localhost/Users/scottsteppan/Word%20files/Teaching/Natural%20History%20London/PPt/Down%20Hosue%20gallerythestudy.jpg" TargetMode="External"/><Relationship Id="rId3" Type="http://schemas.openxmlformats.org/officeDocument/2006/relationships/image" Target="../media/image40.jpg"/><Relationship Id="rId7" Type="http://schemas.openxmlformats.org/officeDocument/2006/relationships/image" Target="../media/image41.jpg"/><Relationship Id="rId2" Type="http://schemas.openxmlformats.org/officeDocument/2006/relationships/notesSlide" Target="../notesSlides/notesSlide2.xml"/><Relationship Id="rId1" Type="http://schemas.openxmlformats.org/officeDocument/2006/relationships/slideLayout" Target="../slideLayouts/slideLayout58.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12.png"/><Relationship Id="rId4" Type="http://schemas.openxmlformats.org/officeDocument/2006/relationships/image" Target="file://localhost/Users/scottsteppan/Word%20files/Teaching/Natural%20History%20London/PPt/Down%20house%20galleryn070847.jpg" TargetMode="External"/><Relationship Id="rId9" Type="http://schemas.openxmlformats.org/officeDocument/2006/relationships/image" Target="../media/image4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hyperlink" Target="mailto:ngrosario@fsu.edu" TargetMode="External"/><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hyperlink" Target="https://international.fsu.edu/" TargetMode="External"/><Relationship Id="rId5" Type="http://schemas.openxmlformats.org/officeDocument/2006/relationships/hyperlink" Target="mailto:advisor@bio.fsu.edu" TargetMode="External"/><Relationship Id="rId4" Type="http://schemas.openxmlformats.org/officeDocument/2006/relationships/hyperlink" Target="mailto:steppan@bio.fsu.edu"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international.fsu.edu/" TargetMode="External"/><Relationship Id="rId3" Type="http://schemas.openxmlformats.org/officeDocument/2006/relationships/hyperlink" Target="mailto:steppan@bio.fsu.edu" TargetMode="External"/><Relationship Id="rId7" Type="http://schemas.openxmlformats.org/officeDocument/2006/relationships/hyperlink" Target="mailto:IP-FinancialAid@fsu.edu" TargetMode="External"/><Relationship Id="rId2" Type="http://schemas.microsoft.com/office/2018/10/relationships/comments" Target="../comments/modernComment_123_9C94841F.xml"/><Relationship Id="rId1" Type="http://schemas.openxmlformats.org/officeDocument/2006/relationships/slideLayout" Target="../slideLayouts/slideLayout12.xml"/><Relationship Id="rId6" Type="http://schemas.openxmlformats.org/officeDocument/2006/relationships/hyperlink" Target="mailto:IP-AcademicAdvising@fsu.edu" TargetMode="External"/><Relationship Id="rId5" Type="http://schemas.openxmlformats.org/officeDocument/2006/relationships/hyperlink" Target="mailto:advisor@bio.fsu.edu" TargetMode="External"/><Relationship Id="rId10" Type="http://schemas.openxmlformats.org/officeDocument/2006/relationships/hyperlink" Target="mailto:mglogowski@fsu.edu" TargetMode="External"/><Relationship Id="rId4" Type="http://schemas.openxmlformats.org/officeDocument/2006/relationships/hyperlink" Target="mailto:mcharreldennis@fsu.edu" TargetMode="External"/><Relationship Id="rId9" Type="http://schemas.openxmlformats.org/officeDocument/2006/relationships/hyperlink" Target="mailto:ngrosario@fsu.edu"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9.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9.xml"/><Relationship Id="rId5" Type="http://schemas.openxmlformats.org/officeDocument/2006/relationships/image" Target="../media/image21.png"/><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9.xml"/><Relationship Id="rId5" Type="http://schemas.openxmlformats.org/officeDocument/2006/relationships/image" Target="../media/image21.png"/><Relationship Id="rId4" Type="http://schemas.openxmlformats.org/officeDocument/2006/relationships/image" Target="../media/image27.jp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1.xml"/><Relationship Id="rId5" Type="http://schemas.openxmlformats.org/officeDocument/2006/relationships/image" Target="../media/image12.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0.jpeg"/><Relationship Id="rId1" Type="http://schemas.openxmlformats.org/officeDocument/2006/relationships/slideLayout" Target="../slideLayouts/slideLayout35.xml"/><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Image">
            <a:extLst>
              <a:ext uri="{FF2B5EF4-FFF2-40B4-BE49-F238E27FC236}">
                <a16:creationId xmlns:a16="http://schemas.microsoft.com/office/drawing/2014/main" id="{8A5045E9-4BA6-71B8-9C31-5D92D8C58B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1262" y="1667834"/>
            <a:ext cx="4646628" cy="34849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DA02CA5-48CB-2093-A395-86484A3951F3}"/>
              </a:ext>
            </a:extLst>
          </p:cNvPr>
          <p:cNvPicPr>
            <a:picLocks noChangeAspect="1"/>
          </p:cNvPicPr>
          <p:nvPr/>
        </p:nvPicPr>
        <p:blipFill>
          <a:blip r:embed="rId3"/>
          <a:srcRect t="28510"/>
          <a:stretch>
            <a:fillRect/>
          </a:stretch>
        </p:blipFill>
        <p:spPr>
          <a:xfrm>
            <a:off x="3442990" y="4591645"/>
            <a:ext cx="3227633" cy="1730574"/>
          </a:xfrm>
          <a:prstGeom prst="rect">
            <a:avLst/>
          </a:prstGeom>
        </p:spPr>
      </p:pic>
      <p:pic>
        <p:nvPicPr>
          <p:cNvPr id="4106" name="Picture 10" descr="Default location for the short description/testimonials of each picture">
            <a:extLst>
              <a:ext uri="{FF2B5EF4-FFF2-40B4-BE49-F238E27FC236}">
                <a16:creationId xmlns:a16="http://schemas.microsoft.com/office/drawing/2014/main" id="{77ABBFD3-43E1-B281-F12D-BA97C6A65D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5202"/>
          <a:stretch>
            <a:fillRect/>
          </a:stretch>
        </p:blipFill>
        <p:spPr bwMode="auto">
          <a:xfrm>
            <a:off x="6670620" y="3915813"/>
            <a:ext cx="3616380" cy="240640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5C23874-89E8-053E-CE42-22EF0B4FD906}"/>
              </a:ext>
            </a:extLst>
          </p:cNvPr>
          <p:cNvSpPr txBox="1"/>
          <p:nvPr/>
        </p:nvSpPr>
        <p:spPr>
          <a:xfrm>
            <a:off x="4940703" y="798221"/>
            <a:ext cx="5258279" cy="590931"/>
          </a:xfrm>
          <a:prstGeom prst="rect">
            <a:avLst/>
          </a:prstGeom>
          <a:noFill/>
        </p:spPr>
        <p:txBody>
          <a:bodyPr wrap="square">
            <a:spAutoFit/>
          </a:bodyPr>
          <a:lstStyle/>
          <a:p>
            <a:pPr>
              <a:lnSpc>
                <a:spcPct val="80000"/>
              </a:lnSpc>
            </a:pPr>
            <a:r>
              <a:rPr lang="en-US" sz="4050" b="1" cap="small" dirty="0">
                <a:solidFill>
                  <a:srgbClr val="782F40"/>
                </a:solidFill>
                <a:latin typeface="Gill Sans MT" panose="020B0502020104020203" pitchFamily="34" charset="77"/>
                <a:cs typeface="Abadi MT Condensed Light"/>
              </a:rPr>
              <a:t>Biology in London</a:t>
            </a:r>
          </a:p>
        </p:txBody>
      </p:sp>
      <p:pic>
        <p:nvPicPr>
          <p:cNvPr id="11" name="Picture 10" descr="A black background with red text&#10;&#10;AI-generated content may be incorrect.">
            <a:extLst>
              <a:ext uri="{FF2B5EF4-FFF2-40B4-BE49-F238E27FC236}">
                <a16:creationId xmlns:a16="http://schemas.microsoft.com/office/drawing/2014/main" id="{A602A21A-4A9D-A34B-1955-D07F1DD4F6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497653"/>
            <a:ext cx="5115885" cy="1203607"/>
          </a:xfrm>
          <a:prstGeom prst="rect">
            <a:avLst/>
          </a:prstGeom>
        </p:spPr>
      </p:pic>
      <p:pic>
        <p:nvPicPr>
          <p:cNvPr id="4112" name="Picture 16">
            <a:extLst>
              <a:ext uri="{FF2B5EF4-FFF2-40B4-BE49-F238E27FC236}">
                <a16:creationId xmlns:a16="http://schemas.microsoft.com/office/drawing/2014/main" id="{B341E294-2E89-40C6-8846-7F26FCB247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712115"/>
            <a:ext cx="3476657" cy="261010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C0DD3B95-A4A8-B68F-33C2-72189495E1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3734" y="1667835"/>
            <a:ext cx="3357423" cy="25205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4171715-A348-3423-E4DD-1E29938B3D02}"/>
              </a:ext>
            </a:extLst>
          </p:cNvPr>
          <p:cNvPicPr>
            <a:picLocks noChangeAspect="1"/>
          </p:cNvPicPr>
          <p:nvPr/>
        </p:nvPicPr>
        <p:blipFill>
          <a:blip r:embed="rId8"/>
          <a:srcRect l="20427" r="7548"/>
          <a:stretch>
            <a:fillRect/>
          </a:stretch>
        </p:blipFill>
        <p:spPr>
          <a:xfrm>
            <a:off x="0" y="1667837"/>
            <a:ext cx="2612360" cy="2067281"/>
          </a:xfrm>
          <a:prstGeom prst="rect">
            <a:avLst/>
          </a:prstGeom>
        </p:spPr>
      </p:pic>
    </p:spTree>
    <p:extLst>
      <p:ext uri="{BB962C8B-B14F-4D97-AF65-F5344CB8AC3E}">
        <p14:creationId xmlns:p14="http://schemas.microsoft.com/office/powerpoint/2010/main" val="753699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63336" y="954608"/>
            <a:ext cx="4455066" cy="507831"/>
          </a:xfrm>
          <a:prstGeom prst="rect">
            <a:avLst/>
          </a:prstGeom>
          <a:noFill/>
        </p:spPr>
        <p:txBody>
          <a:bodyPr wrap="none" rtlCol="0">
            <a:spAutoFit/>
          </a:bodyPr>
          <a:lstStyle/>
          <a:p>
            <a:pPr fontAlgn="base">
              <a:spcBef>
                <a:spcPct val="0"/>
              </a:spcBef>
              <a:spcAft>
                <a:spcPct val="0"/>
              </a:spcAft>
            </a:pPr>
            <a:r>
              <a:rPr lang="en-US" sz="2700" dirty="0">
                <a:solidFill>
                  <a:srgbClr val="000000"/>
                </a:solidFill>
                <a:latin typeface="Arial"/>
                <a:ea typeface="ＭＳ Ｐゴシック" charset="0"/>
              </a:rPr>
              <a:t>Biology in London Program </a:t>
            </a:r>
          </a:p>
        </p:txBody>
      </p:sp>
      <p:cxnSp>
        <p:nvCxnSpPr>
          <p:cNvPr id="6" name="Straight Connector 5"/>
          <p:cNvCxnSpPr/>
          <p:nvPr/>
        </p:nvCxnSpPr>
        <p:spPr>
          <a:xfrm>
            <a:off x="1729304" y="1448009"/>
            <a:ext cx="6823785"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975649" y="1471282"/>
            <a:ext cx="2839239" cy="923330"/>
          </a:xfrm>
          <a:prstGeom prst="rect">
            <a:avLst/>
          </a:prstGeom>
          <a:noFill/>
        </p:spPr>
        <p:txBody>
          <a:bodyPr wrap="none" rtlCol="0">
            <a:spAutoFit/>
          </a:bodyPr>
          <a:lstStyle/>
          <a:p>
            <a:pPr fontAlgn="base">
              <a:spcBef>
                <a:spcPct val="0"/>
              </a:spcBef>
              <a:spcAft>
                <a:spcPct val="0"/>
              </a:spcAft>
            </a:pPr>
            <a:r>
              <a:rPr lang="en-US" sz="2700" dirty="0">
                <a:solidFill>
                  <a:srgbClr val="000000"/>
                </a:solidFill>
                <a:latin typeface="Arial"/>
                <a:ea typeface="ＭＳ Ｐゴシック" charset="0"/>
              </a:rPr>
              <a:t>Science Museum</a:t>
            </a:r>
            <a:br>
              <a:rPr lang="en-US" sz="2700" dirty="0">
                <a:solidFill>
                  <a:srgbClr val="000000"/>
                </a:solidFill>
                <a:latin typeface="Arial"/>
                <a:ea typeface="ＭＳ Ｐゴシック" charset="0"/>
              </a:rPr>
            </a:br>
            <a:endParaRPr lang="en-US" sz="2700" dirty="0">
              <a:solidFill>
                <a:srgbClr val="000000"/>
              </a:solidFill>
              <a:latin typeface="Arial"/>
              <a:ea typeface="ＭＳ Ｐゴシック" charset="0"/>
            </a:endParaRPr>
          </a:p>
        </p:txBody>
      </p:sp>
      <p:pic>
        <p:nvPicPr>
          <p:cNvPr id="1026" name="Picture 2" descr="Crick and Watson's DNA molecular model | Science Museum Group Collection">
            <a:extLst>
              <a:ext uri="{FF2B5EF4-FFF2-40B4-BE49-F238E27FC236}">
                <a16:creationId xmlns:a16="http://schemas.microsoft.com/office/drawing/2014/main" id="{371FED68-4637-1C49-8B6F-69003567E4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9300" y="2262437"/>
            <a:ext cx="2656454" cy="36477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seven wonders of the Science Museum - things to see at the Science  Museum">
            <a:extLst>
              <a:ext uri="{FF2B5EF4-FFF2-40B4-BE49-F238E27FC236}">
                <a16:creationId xmlns:a16="http://schemas.microsoft.com/office/drawing/2014/main" id="{51040BC9-DDD2-5E47-94C9-0E22FDF28B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1614" y="2617133"/>
            <a:ext cx="3921986" cy="29383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background with red text&#10;&#10;AI-generated content may be incorrect.">
            <a:extLst>
              <a:ext uri="{FF2B5EF4-FFF2-40B4-BE49-F238E27FC236}">
                <a16:creationId xmlns:a16="http://schemas.microsoft.com/office/drawing/2014/main" id="{B2432F2E-CA27-7893-B520-606AFBB6EB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7872" y="612316"/>
            <a:ext cx="1699131" cy="399752"/>
          </a:xfrm>
          <a:prstGeom prst="rect">
            <a:avLst/>
          </a:prstGeom>
        </p:spPr>
      </p:pic>
    </p:spTree>
    <p:extLst>
      <p:ext uri="{BB962C8B-B14F-4D97-AF65-F5344CB8AC3E}">
        <p14:creationId xmlns:p14="http://schemas.microsoft.com/office/powerpoint/2010/main" val="2899188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63336" y="954608"/>
            <a:ext cx="4455066" cy="507831"/>
          </a:xfrm>
          <a:prstGeom prst="rect">
            <a:avLst/>
          </a:prstGeom>
          <a:noFill/>
        </p:spPr>
        <p:txBody>
          <a:bodyPr wrap="none" rtlCol="0">
            <a:spAutoFit/>
          </a:bodyPr>
          <a:lstStyle/>
          <a:p>
            <a:pPr fontAlgn="base">
              <a:spcBef>
                <a:spcPct val="0"/>
              </a:spcBef>
              <a:spcAft>
                <a:spcPct val="0"/>
              </a:spcAft>
            </a:pPr>
            <a:r>
              <a:rPr lang="en-US" sz="2700" dirty="0">
                <a:solidFill>
                  <a:srgbClr val="000000"/>
                </a:solidFill>
                <a:latin typeface="Arial"/>
                <a:ea typeface="ＭＳ Ｐゴシック" charset="0"/>
              </a:rPr>
              <a:t>Biology in London Program </a:t>
            </a:r>
          </a:p>
        </p:txBody>
      </p:sp>
      <p:cxnSp>
        <p:nvCxnSpPr>
          <p:cNvPr id="6" name="Straight Connector 5"/>
          <p:cNvCxnSpPr/>
          <p:nvPr/>
        </p:nvCxnSpPr>
        <p:spPr>
          <a:xfrm>
            <a:off x="1729304" y="1448009"/>
            <a:ext cx="6823785"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975651" y="1471283"/>
            <a:ext cx="3858749" cy="507831"/>
          </a:xfrm>
          <a:prstGeom prst="rect">
            <a:avLst/>
          </a:prstGeom>
          <a:noFill/>
        </p:spPr>
        <p:txBody>
          <a:bodyPr wrap="none" rtlCol="0">
            <a:spAutoFit/>
          </a:bodyPr>
          <a:lstStyle/>
          <a:p>
            <a:pPr fontAlgn="base">
              <a:spcBef>
                <a:spcPct val="0"/>
              </a:spcBef>
              <a:spcAft>
                <a:spcPct val="0"/>
              </a:spcAft>
            </a:pPr>
            <a:r>
              <a:rPr lang="en-US" sz="2700" dirty="0">
                <a:solidFill>
                  <a:srgbClr val="000000"/>
                </a:solidFill>
                <a:latin typeface="Arial"/>
                <a:ea typeface="ＭＳ Ｐゴシック" charset="0"/>
              </a:rPr>
              <a:t>The London Experience</a:t>
            </a:r>
          </a:p>
        </p:txBody>
      </p:sp>
      <p:sp>
        <p:nvSpPr>
          <p:cNvPr id="9" name="TextBox 8">
            <a:extLst>
              <a:ext uri="{FF2B5EF4-FFF2-40B4-BE49-F238E27FC236}">
                <a16:creationId xmlns:a16="http://schemas.microsoft.com/office/drawing/2014/main" id="{49DFF627-1E6E-A140-AB3C-A65B48D4CAAD}"/>
              </a:ext>
            </a:extLst>
          </p:cNvPr>
          <p:cNvSpPr txBox="1"/>
          <p:nvPr/>
        </p:nvSpPr>
        <p:spPr>
          <a:xfrm>
            <a:off x="1751910" y="5784833"/>
            <a:ext cx="6925560" cy="403957"/>
          </a:xfrm>
          <a:prstGeom prst="rect">
            <a:avLst/>
          </a:prstGeom>
          <a:noFill/>
        </p:spPr>
        <p:txBody>
          <a:bodyPr wrap="square" rtlCol="0">
            <a:spAutoFit/>
          </a:bodyPr>
          <a:lstStyle/>
          <a:p>
            <a:pPr algn="ctr" fontAlgn="base">
              <a:spcBef>
                <a:spcPct val="0"/>
              </a:spcBef>
              <a:spcAft>
                <a:spcPct val="0"/>
              </a:spcAft>
            </a:pPr>
            <a:r>
              <a:rPr lang="en-US" sz="2025" dirty="0">
                <a:solidFill>
                  <a:srgbClr val="000000"/>
                </a:solidFill>
                <a:latin typeface="Arial" panose="020B0604020202020204" pitchFamily="34" charset="0"/>
                <a:ea typeface="ＭＳ Ｐゴシック" charset="0"/>
                <a:cs typeface="Arial" panose="020B0604020202020204" pitchFamily="34" charset="0"/>
              </a:rPr>
              <a:t>Visit to University College, London</a:t>
            </a:r>
          </a:p>
        </p:txBody>
      </p:sp>
      <p:pic>
        <p:nvPicPr>
          <p:cNvPr id="7" name="Picture 1" descr="100_3068.jpg">
            <a:extLst>
              <a:ext uri="{FF2B5EF4-FFF2-40B4-BE49-F238E27FC236}">
                <a16:creationId xmlns:a16="http://schemas.microsoft.com/office/drawing/2014/main" id="{E09A3B80-E8B5-4F23-9102-848EBB6ECF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647" y="2007914"/>
            <a:ext cx="360045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100_3545.jpg">
            <a:extLst>
              <a:ext uri="{FF2B5EF4-FFF2-40B4-BE49-F238E27FC236}">
                <a16:creationId xmlns:a16="http://schemas.microsoft.com/office/drawing/2014/main" id="{B31AD761-E48B-40F2-AD7E-5B26F2DFDC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8909" y="3930318"/>
            <a:ext cx="2219172" cy="1664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100_3539.jpg">
            <a:extLst>
              <a:ext uri="{FF2B5EF4-FFF2-40B4-BE49-F238E27FC236}">
                <a16:creationId xmlns:a16="http://schemas.microsoft.com/office/drawing/2014/main" id="{6C73E048-898A-467B-876B-872CBDD305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63717" y="1875181"/>
            <a:ext cx="1845115" cy="2460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descr="100_3538.jpg">
            <a:extLst>
              <a:ext uri="{FF2B5EF4-FFF2-40B4-BE49-F238E27FC236}">
                <a16:creationId xmlns:a16="http://schemas.microsoft.com/office/drawing/2014/main" id="{9AE34E97-FC38-4347-B166-6DA6AC4D467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82740" y="2276769"/>
            <a:ext cx="1729710" cy="1297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black background with red text&#10;&#10;AI-generated content may be incorrect.">
            <a:extLst>
              <a:ext uri="{FF2B5EF4-FFF2-40B4-BE49-F238E27FC236}">
                <a16:creationId xmlns:a16="http://schemas.microsoft.com/office/drawing/2014/main" id="{47EE7874-2CDD-029F-E42A-9687489AAC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872" y="612316"/>
            <a:ext cx="1699131" cy="399752"/>
          </a:xfrm>
          <a:prstGeom prst="rect">
            <a:avLst/>
          </a:prstGeom>
        </p:spPr>
      </p:pic>
    </p:spTree>
    <p:extLst>
      <p:ext uri="{BB962C8B-B14F-4D97-AF65-F5344CB8AC3E}">
        <p14:creationId xmlns:p14="http://schemas.microsoft.com/office/powerpoint/2010/main" val="2330576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63336" y="954608"/>
            <a:ext cx="4455066" cy="507831"/>
          </a:xfrm>
          <a:prstGeom prst="rect">
            <a:avLst/>
          </a:prstGeom>
          <a:noFill/>
        </p:spPr>
        <p:txBody>
          <a:bodyPr wrap="none" rtlCol="0">
            <a:spAutoFit/>
          </a:bodyPr>
          <a:lstStyle/>
          <a:p>
            <a:pPr fontAlgn="base">
              <a:spcBef>
                <a:spcPct val="0"/>
              </a:spcBef>
              <a:spcAft>
                <a:spcPct val="0"/>
              </a:spcAft>
            </a:pPr>
            <a:r>
              <a:rPr lang="en-US" sz="2700" dirty="0">
                <a:solidFill>
                  <a:srgbClr val="000000"/>
                </a:solidFill>
                <a:latin typeface="Arial"/>
                <a:ea typeface="ＭＳ Ｐゴシック" charset="0"/>
              </a:rPr>
              <a:t>Biology in London Program </a:t>
            </a:r>
          </a:p>
        </p:txBody>
      </p:sp>
      <p:cxnSp>
        <p:nvCxnSpPr>
          <p:cNvPr id="6" name="Straight Connector 5"/>
          <p:cNvCxnSpPr/>
          <p:nvPr/>
        </p:nvCxnSpPr>
        <p:spPr>
          <a:xfrm>
            <a:off x="1729304" y="1448009"/>
            <a:ext cx="6823785"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975648" y="1471282"/>
            <a:ext cx="4051109" cy="923330"/>
          </a:xfrm>
          <a:prstGeom prst="rect">
            <a:avLst/>
          </a:prstGeom>
          <a:noFill/>
        </p:spPr>
        <p:txBody>
          <a:bodyPr wrap="none" rtlCol="0">
            <a:spAutoFit/>
          </a:bodyPr>
          <a:lstStyle/>
          <a:p>
            <a:pPr fontAlgn="base">
              <a:spcBef>
                <a:spcPct val="0"/>
              </a:spcBef>
              <a:spcAft>
                <a:spcPct val="0"/>
              </a:spcAft>
            </a:pPr>
            <a:r>
              <a:rPr lang="en-US" sz="2700" dirty="0">
                <a:solidFill>
                  <a:srgbClr val="000000"/>
                </a:solidFill>
                <a:latin typeface="Arial"/>
                <a:ea typeface="ＭＳ Ｐゴシック" charset="0"/>
              </a:rPr>
              <a:t>The London Experience: </a:t>
            </a:r>
            <a:br>
              <a:rPr lang="en-US" sz="2700" dirty="0">
                <a:solidFill>
                  <a:srgbClr val="000000"/>
                </a:solidFill>
                <a:latin typeface="Arial"/>
                <a:ea typeface="ＭＳ Ｐゴシック" charset="0"/>
              </a:rPr>
            </a:br>
            <a:r>
              <a:rPr lang="en-US" sz="2700" dirty="0">
                <a:solidFill>
                  <a:srgbClr val="000000"/>
                </a:solidFill>
                <a:latin typeface="Arial"/>
                <a:ea typeface="ＭＳ Ｐゴシック" charset="0"/>
              </a:rPr>
              <a:t>Royal Kew Gardens</a:t>
            </a:r>
          </a:p>
        </p:txBody>
      </p:sp>
      <p:pic>
        <p:nvPicPr>
          <p:cNvPr id="7" name="landscape-1462868309-kew-gardens.jpg" descr="/Users/scottsteppan/Word files/Teaching/Natural History London/PPt/landscape-1462868309-kew-gardens.jpg"/>
          <p:cNvPicPr>
            <a:picLocks noChangeAspect="1"/>
          </p:cNvPicPr>
          <p:nvPr/>
        </p:nvPicPr>
        <p:blipFill rotWithShape="1">
          <a:blip r:embed="rId2" r:link="rId3">
            <a:extLst>
              <a:ext uri="{28A0092B-C50C-407E-A947-70E740481C1C}">
                <a14:useLocalDpi xmlns:a14="http://schemas.microsoft.com/office/drawing/2010/main" val="0"/>
              </a:ext>
            </a:extLst>
          </a:blip>
          <a:srcRect r="12884"/>
          <a:stretch>
            <a:fillRect/>
          </a:stretch>
        </p:blipFill>
        <p:spPr>
          <a:xfrm>
            <a:off x="1534843" y="2808687"/>
            <a:ext cx="4205252" cy="2413609"/>
          </a:xfrm>
          <a:prstGeom prst="rect">
            <a:avLst/>
          </a:prstGeom>
        </p:spPr>
      </p:pic>
      <p:pic>
        <p:nvPicPr>
          <p:cNvPr id="2" name="Kew carnivorous zone 8 med IMG_1680.jpg" descr="/Users/scottsteppan/Word files/Teaching/Natural History London/London 2019/2021 proposal/Kew carnivorous zone 8 med IMG_1680.jpg"/>
          <p:cNvPicPr>
            <a:picLocks noChangeAspect="1"/>
          </p:cNvPicPr>
          <p:nvPr/>
        </p:nvPicPr>
        <p:blipFill rotWithShape="1">
          <a:blip r:embed="rId4" r:link="rId5">
            <a:extLst>
              <a:ext uri="{28A0092B-C50C-407E-A947-70E740481C1C}">
                <a14:useLocalDpi xmlns:a14="http://schemas.microsoft.com/office/drawing/2010/main" val="0"/>
              </a:ext>
            </a:extLst>
          </a:blip>
          <a:srcRect t="19079"/>
          <a:stretch>
            <a:fillRect/>
          </a:stretch>
        </p:blipFill>
        <p:spPr>
          <a:xfrm>
            <a:off x="5886287" y="2808688"/>
            <a:ext cx="2975560" cy="3210478"/>
          </a:xfrm>
          <a:prstGeom prst="rect">
            <a:avLst/>
          </a:prstGeom>
        </p:spPr>
      </p:pic>
      <p:pic>
        <p:nvPicPr>
          <p:cNvPr id="8" name="Picture 7" descr="A black background with red text&#10;&#10;AI-generated content may be incorrect.">
            <a:extLst>
              <a:ext uri="{FF2B5EF4-FFF2-40B4-BE49-F238E27FC236}">
                <a16:creationId xmlns:a16="http://schemas.microsoft.com/office/drawing/2014/main" id="{E496C7F8-38D4-C0DD-3972-46E5E7003E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872" y="612316"/>
            <a:ext cx="1699131" cy="399752"/>
          </a:xfrm>
          <a:prstGeom prst="rect">
            <a:avLst/>
          </a:prstGeom>
        </p:spPr>
      </p:pic>
    </p:spTree>
    <p:extLst>
      <p:ext uri="{BB962C8B-B14F-4D97-AF65-F5344CB8AC3E}">
        <p14:creationId xmlns:p14="http://schemas.microsoft.com/office/powerpoint/2010/main" val="2971924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63336" y="954608"/>
            <a:ext cx="4455066" cy="507831"/>
          </a:xfrm>
          <a:prstGeom prst="rect">
            <a:avLst/>
          </a:prstGeom>
          <a:noFill/>
        </p:spPr>
        <p:txBody>
          <a:bodyPr wrap="none" rtlCol="0">
            <a:spAutoFit/>
          </a:bodyPr>
          <a:lstStyle/>
          <a:p>
            <a:pPr fontAlgn="base">
              <a:spcBef>
                <a:spcPct val="0"/>
              </a:spcBef>
              <a:spcAft>
                <a:spcPct val="0"/>
              </a:spcAft>
            </a:pPr>
            <a:r>
              <a:rPr lang="en-US" sz="2700" dirty="0">
                <a:solidFill>
                  <a:srgbClr val="000000"/>
                </a:solidFill>
                <a:latin typeface="Arial"/>
                <a:ea typeface="ＭＳ Ｐゴシック" charset="0"/>
              </a:rPr>
              <a:t>Biology in London Program </a:t>
            </a:r>
          </a:p>
        </p:txBody>
      </p:sp>
      <p:cxnSp>
        <p:nvCxnSpPr>
          <p:cNvPr id="6" name="Straight Connector 5"/>
          <p:cNvCxnSpPr/>
          <p:nvPr/>
        </p:nvCxnSpPr>
        <p:spPr>
          <a:xfrm>
            <a:off x="1729304" y="1448009"/>
            <a:ext cx="6823785"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975648" y="1471282"/>
            <a:ext cx="7783028" cy="923330"/>
          </a:xfrm>
          <a:prstGeom prst="rect">
            <a:avLst/>
          </a:prstGeom>
          <a:noFill/>
        </p:spPr>
        <p:txBody>
          <a:bodyPr wrap="none" rtlCol="0">
            <a:spAutoFit/>
          </a:bodyPr>
          <a:lstStyle/>
          <a:p>
            <a:pPr fontAlgn="base">
              <a:spcBef>
                <a:spcPct val="0"/>
              </a:spcBef>
              <a:spcAft>
                <a:spcPct val="0"/>
              </a:spcAft>
            </a:pPr>
            <a:r>
              <a:rPr lang="en-US" sz="2700" dirty="0">
                <a:solidFill>
                  <a:srgbClr val="000000"/>
                </a:solidFill>
                <a:latin typeface="Arial"/>
                <a:ea typeface="ＭＳ Ｐゴシック" charset="0"/>
              </a:rPr>
              <a:t>The London Experience: An historical perspective</a:t>
            </a:r>
            <a:br>
              <a:rPr lang="en-US" sz="2700" dirty="0">
                <a:solidFill>
                  <a:srgbClr val="000000"/>
                </a:solidFill>
                <a:latin typeface="Arial"/>
                <a:ea typeface="ＭＳ Ｐゴシック" charset="0"/>
              </a:rPr>
            </a:br>
            <a:r>
              <a:rPr lang="en-US" sz="2700" dirty="0">
                <a:solidFill>
                  <a:srgbClr val="000000"/>
                </a:solidFill>
                <a:latin typeface="Arial"/>
                <a:ea typeface="ＭＳ Ｐゴシック" charset="0"/>
              </a:rPr>
              <a:t>Darwin’s House (Down House)</a:t>
            </a:r>
          </a:p>
        </p:txBody>
      </p:sp>
      <p:pic>
        <p:nvPicPr>
          <p:cNvPr id="8" name="Down house galleryn070847.jpg" descr="/Users/scottsteppan/Word files/Teaching/Natural History London/PPt/Down house galleryn070847.jpg"/>
          <p:cNvPicPr>
            <a:picLocks noChangeAspect="1"/>
          </p:cNvPicPr>
          <p:nvPr/>
        </p:nvPicPr>
        <p:blipFill>
          <a:blip r:embed="rId2" r:link="rId3">
            <a:extLst>
              <a:ext uri="{28A0092B-C50C-407E-A947-70E740481C1C}">
                <a14:useLocalDpi xmlns:a14="http://schemas.microsoft.com/office/drawing/2010/main" val="0"/>
              </a:ext>
            </a:extLst>
          </a:blip>
          <a:stretch>
            <a:fillRect/>
          </a:stretch>
        </p:blipFill>
        <p:spPr>
          <a:xfrm>
            <a:off x="1837932" y="2380182"/>
            <a:ext cx="4663973" cy="3095712"/>
          </a:xfrm>
          <a:prstGeom prst="rect">
            <a:avLst/>
          </a:prstGeom>
        </p:spPr>
      </p:pic>
      <p:pic>
        <p:nvPicPr>
          <p:cNvPr id="9" name="Down Hosue gallerythestudy.jpg" descr="/Users/scottsteppan/Word files/Teaching/Natural History London/PPt/Down Hosue gallerythestudy.jpg"/>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a:off x="5691695" y="3952136"/>
            <a:ext cx="3212010" cy="2131973"/>
          </a:xfrm>
          <a:prstGeom prst="rect">
            <a:avLst/>
          </a:prstGeom>
        </p:spPr>
      </p:pic>
      <p:pic>
        <p:nvPicPr>
          <p:cNvPr id="3" name="Picture 2" descr="A black background with red text&#10;&#10;AI-generated content may be incorrect.">
            <a:extLst>
              <a:ext uri="{FF2B5EF4-FFF2-40B4-BE49-F238E27FC236}">
                <a16:creationId xmlns:a16="http://schemas.microsoft.com/office/drawing/2014/main" id="{E3323149-4750-7153-F3D1-0F40C19D6D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872" y="612316"/>
            <a:ext cx="1699131" cy="399752"/>
          </a:xfrm>
          <a:prstGeom prst="rect">
            <a:avLst/>
          </a:prstGeom>
        </p:spPr>
      </p:pic>
    </p:spTree>
    <p:extLst>
      <p:ext uri="{BB962C8B-B14F-4D97-AF65-F5344CB8AC3E}">
        <p14:creationId xmlns:p14="http://schemas.microsoft.com/office/powerpoint/2010/main" val="2165171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63336" y="954608"/>
            <a:ext cx="4455066" cy="507831"/>
          </a:xfrm>
          <a:prstGeom prst="rect">
            <a:avLst/>
          </a:prstGeom>
          <a:noFill/>
        </p:spPr>
        <p:txBody>
          <a:bodyPr wrap="none" rtlCol="0">
            <a:spAutoFit/>
          </a:bodyPr>
          <a:lstStyle/>
          <a:p>
            <a:pPr fontAlgn="base">
              <a:spcBef>
                <a:spcPct val="0"/>
              </a:spcBef>
              <a:spcAft>
                <a:spcPct val="0"/>
              </a:spcAft>
            </a:pPr>
            <a:r>
              <a:rPr lang="en-US" sz="2700" dirty="0">
                <a:solidFill>
                  <a:srgbClr val="000000"/>
                </a:solidFill>
                <a:latin typeface="Arial"/>
                <a:ea typeface="ＭＳ Ｐゴシック" charset="0"/>
              </a:rPr>
              <a:t>Biology in London Program </a:t>
            </a:r>
          </a:p>
        </p:txBody>
      </p:sp>
      <p:cxnSp>
        <p:nvCxnSpPr>
          <p:cNvPr id="6" name="Straight Connector 5"/>
          <p:cNvCxnSpPr/>
          <p:nvPr/>
        </p:nvCxnSpPr>
        <p:spPr>
          <a:xfrm>
            <a:off x="1729304" y="1448009"/>
            <a:ext cx="6823785"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975648" y="1471282"/>
            <a:ext cx="7783028" cy="507831"/>
          </a:xfrm>
          <a:prstGeom prst="rect">
            <a:avLst/>
          </a:prstGeom>
          <a:noFill/>
        </p:spPr>
        <p:txBody>
          <a:bodyPr wrap="none" rtlCol="0">
            <a:spAutoFit/>
          </a:bodyPr>
          <a:lstStyle/>
          <a:p>
            <a:pPr fontAlgn="base">
              <a:spcBef>
                <a:spcPct val="0"/>
              </a:spcBef>
              <a:spcAft>
                <a:spcPct val="0"/>
              </a:spcAft>
            </a:pPr>
            <a:r>
              <a:rPr lang="en-US" sz="2700" dirty="0">
                <a:solidFill>
                  <a:srgbClr val="000000"/>
                </a:solidFill>
                <a:latin typeface="Arial"/>
                <a:ea typeface="ＭＳ Ｐゴシック" charset="0"/>
              </a:rPr>
              <a:t>The London Experience: An historical perspective</a:t>
            </a:r>
          </a:p>
        </p:txBody>
      </p:sp>
      <p:pic>
        <p:nvPicPr>
          <p:cNvPr id="7" name="Picture 6">
            <a:extLst>
              <a:ext uri="{FF2B5EF4-FFF2-40B4-BE49-F238E27FC236}">
                <a16:creationId xmlns:a16="http://schemas.microsoft.com/office/drawing/2014/main" id="{E844A799-E06F-284D-A6F8-1489037DDAA1}"/>
              </a:ext>
            </a:extLst>
          </p:cNvPr>
          <p:cNvPicPr>
            <a:picLocks noChangeAspect="1"/>
          </p:cNvPicPr>
          <p:nvPr/>
        </p:nvPicPr>
        <p:blipFill>
          <a:blip r:embed="rId2"/>
          <a:stretch>
            <a:fillRect/>
          </a:stretch>
        </p:blipFill>
        <p:spPr>
          <a:xfrm>
            <a:off x="1524830" y="2994566"/>
            <a:ext cx="3454328" cy="2302885"/>
          </a:xfrm>
          <a:prstGeom prst="rect">
            <a:avLst/>
          </a:prstGeom>
        </p:spPr>
      </p:pic>
      <p:pic>
        <p:nvPicPr>
          <p:cNvPr id="10" name="Picture 9">
            <a:extLst>
              <a:ext uri="{FF2B5EF4-FFF2-40B4-BE49-F238E27FC236}">
                <a16:creationId xmlns:a16="http://schemas.microsoft.com/office/drawing/2014/main" id="{7A313E57-36AF-BB4D-A2BC-FD7E41103DFF}"/>
              </a:ext>
            </a:extLst>
          </p:cNvPr>
          <p:cNvPicPr>
            <a:picLocks noChangeAspect="1"/>
          </p:cNvPicPr>
          <p:nvPr/>
        </p:nvPicPr>
        <p:blipFill>
          <a:blip r:embed="rId3"/>
          <a:stretch>
            <a:fillRect/>
          </a:stretch>
        </p:blipFill>
        <p:spPr>
          <a:xfrm>
            <a:off x="5149842" y="2921746"/>
            <a:ext cx="3796173" cy="2448520"/>
          </a:xfrm>
          <a:prstGeom prst="rect">
            <a:avLst/>
          </a:prstGeom>
        </p:spPr>
      </p:pic>
      <p:sp>
        <p:nvSpPr>
          <p:cNvPr id="3" name="Rectangle 2">
            <a:extLst>
              <a:ext uri="{FF2B5EF4-FFF2-40B4-BE49-F238E27FC236}">
                <a16:creationId xmlns:a16="http://schemas.microsoft.com/office/drawing/2014/main" id="{757E848E-48D7-C749-A6F2-D9F42D9ECF27}"/>
              </a:ext>
            </a:extLst>
          </p:cNvPr>
          <p:cNvSpPr/>
          <p:nvPr/>
        </p:nvSpPr>
        <p:spPr>
          <a:xfrm>
            <a:off x="1702733" y="5486885"/>
            <a:ext cx="2074607" cy="403957"/>
          </a:xfrm>
          <a:prstGeom prst="rect">
            <a:avLst/>
          </a:prstGeom>
        </p:spPr>
        <p:txBody>
          <a:bodyPr wrap="none">
            <a:spAutoFit/>
          </a:bodyPr>
          <a:lstStyle/>
          <a:p>
            <a:pPr fontAlgn="base">
              <a:spcBef>
                <a:spcPct val="0"/>
              </a:spcBef>
              <a:spcAft>
                <a:spcPct val="0"/>
              </a:spcAft>
            </a:pPr>
            <a:r>
              <a:rPr lang="en-US" sz="2025" dirty="0">
                <a:solidFill>
                  <a:srgbClr val="000000"/>
                </a:solidFill>
                <a:latin typeface="Arial"/>
                <a:ea typeface="ＭＳ Ｐゴシック" charset="0"/>
              </a:rPr>
              <a:t>The cholera well</a:t>
            </a:r>
            <a:endParaRPr lang="en-US" sz="2025" dirty="0">
              <a:solidFill>
                <a:srgbClr val="000000"/>
              </a:solidFill>
              <a:latin typeface="Times New Roman" charset="0"/>
              <a:ea typeface="ＭＳ Ｐゴシック" charset="0"/>
            </a:endParaRPr>
          </a:p>
        </p:txBody>
      </p:sp>
      <p:sp>
        <p:nvSpPr>
          <p:cNvPr id="11" name="Rectangle 10">
            <a:extLst>
              <a:ext uri="{FF2B5EF4-FFF2-40B4-BE49-F238E27FC236}">
                <a16:creationId xmlns:a16="http://schemas.microsoft.com/office/drawing/2014/main" id="{54E32E1C-D56E-1F4B-A1FB-7100F3CFA7EA}"/>
              </a:ext>
            </a:extLst>
          </p:cNvPr>
          <p:cNvSpPr/>
          <p:nvPr/>
        </p:nvSpPr>
        <p:spPr>
          <a:xfrm>
            <a:off x="5141193" y="5522299"/>
            <a:ext cx="2622834" cy="403957"/>
          </a:xfrm>
          <a:prstGeom prst="rect">
            <a:avLst/>
          </a:prstGeom>
        </p:spPr>
        <p:txBody>
          <a:bodyPr wrap="none">
            <a:spAutoFit/>
          </a:bodyPr>
          <a:lstStyle/>
          <a:p>
            <a:pPr fontAlgn="base">
              <a:spcBef>
                <a:spcPct val="0"/>
              </a:spcBef>
              <a:spcAft>
                <a:spcPct val="0"/>
              </a:spcAft>
            </a:pPr>
            <a:r>
              <a:rPr lang="en-US" sz="2025" dirty="0">
                <a:solidFill>
                  <a:srgbClr val="000000"/>
                </a:solidFill>
                <a:latin typeface="Arial"/>
                <a:ea typeface="ＭＳ Ｐゴシック" charset="0"/>
              </a:rPr>
              <a:t>Smallpox vaccination</a:t>
            </a:r>
            <a:endParaRPr lang="en-US" sz="2025" dirty="0">
              <a:solidFill>
                <a:srgbClr val="000000"/>
              </a:solidFill>
              <a:latin typeface="Times New Roman" charset="0"/>
              <a:ea typeface="ＭＳ Ｐゴシック" charset="0"/>
            </a:endParaRPr>
          </a:p>
        </p:txBody>
      </p:sp>
      <p:pic>
        <p:nvPicPr>
          <p:cNvPr id="8" name="Picture 7" descr="A black background with red text&#10;&#10;AI-generated content may be incorrect.">
            <a:extLst>
              <a:ext uri="{FF2B5EF4-FFF2-40B4-BE49-F238E27FC236}">
                <a16:creationId xmlns:a16="http://schemas.microsoft.com/office/drawing/2014/main" id="{5E47DF26-B45C-C361-E3C2-4C380175D4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7872" y="612316"/>
            <a:ext cx="1699131" cy="399752"/>
          </a:xfrm>
          <a:prstGeom prst="rect">
            <a:avLst/>
          </a:prstGeom>
        </p:spPr>
      </p:pic>
    </p:spTree>
    <p:extLst>
      <p:ext uri="{BB962C8B-B14F-4D97-AF65-F5344CB8AC3E}">
        <p14:creationId xmlns:p14="http://schemas.microsoft.com/office/powerpoint/2010/main" val="3932586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021DE-4BEE-DEB7-02B7-70B8E65F94C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696E1DF-AC96-D6B4-9256-899D4E7D9AF9}"/>
              </a:ext>
            </a:extLst>
          </p:cNvPr>
          <p:cNvSpPr txBox="1"/>
          <p:nvPr/>
        </p:nvSpPr>
        <p:spPr>
          <a:xfrm>
            <a:off x="1963336" y="954608"/>
            <a:ext cx="4455066" cy="507831"/>
          </a:xfrm>
          <a:prstGeom prst="rect">
            <a:avLst/>
          </a:prstGeom>
          <a:noFill/>
        </p:spPr>
        <p:txBody>
          <a:bodyPr wrap="none" rtlCol="0">
            <a:spAutoFit/>
          </a:bodyPr>
          <a:lstStyle/>
          <a:p>
            <a:pPr fontAlgn="base">
              <a:spcBef>
                <a:spcPct val="0"/>
              </a:spcBef>
              <a:spcAft>
                <a:spcPct val="0"/>
              </a:spcAft>
            </a:pPr>
            <a:r>
              <a:rPr lang="en-US" sz="2700" dirty="0">
                <a:solidFill>
                  <a:srgbClr val="000000"/>
                </a:solidFill>
                <a:latin typeface="Arial"/>
                <a:ea typeface="ＭＳ Ｐゴシック" charset="0"/>
              </a:rPr>
              <a:t>Biology in London Program </a:t>
            </a:r>
          </a:p>
        </p:txBody>
      </p:sp>
      <p:cxnSp>
        <p:nvCxnSpPr>
          <p:cNvPr id="6" name="Straight Connector 5">
            <a:extLst>
              <a:ext uri="{FF2B5EF4-FFF2-40B4-BE49-F238E27FC236}">
                <a16:creationId xmlns:a16="http://schemas.microsoft.com/office/drawing/2014/main" id="{07C7A745-C33E-3513-BD80-E8F9D1C9D54B}"/>
              </a:ext>
            </a:extLst>
          </p:cNvPr>
          <p:cNvCxnSpPr/>
          <p:nvPr/>
        </p:nvCxnSpPr>
        <p:spPr>
          <a:xfrm>
            <a:off x="1729304" y="1448009"/>
            <a:ext cx="6823785"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EF29F1A1-E148-6571-AFA0-12302591E71D}"/>
              </a:ext>
            </a:extLst>
          </p:cNvPr>
          <p:cNvSpPr txBox="1"/>
          <p:nvPr/>
        </p:nvSpPr>
        <p:spPr>
          <a:xfrm>
            <a:off x="1975652" y="1471282"/>
            <a:ext cx="6577437" cy="923330"/>
          </a:xfrm>
          <a:prstGeom prst="rect">
            <a:avLst/>
          </a:prstGeom>
          <a:noFill/>
        </p:spPr>
        <p:txBody>
          <a:bodyPr wrap="square" rtlCol="0">
            <a:spAutoFit/>
          </a:bodyPr>
          <a:lstStyle/>
          <a:p>
            <a:pPr fontAlgn="base">
              <a:spcBef>
                <a:spcPct val="0"/>
              </a:spcBef>
              <a:spcAft>
                <a:spcPct val="0"/>
              </a:spcAft>
            </a:pPr>
            <a:r>
              <a:rPr lang="en-US" sz="2700" dirty="0">
                <a:solidFill>
                  <a:srgbClr val="000000"/>
                </a:solidFill>
                <a:latin typeface="Arial"/>
                <a:ea typeface="ＭＳ Ｐゴシック" charset="0"/>
              </a:rPr>
              <a:t>Cambridge: A guided tour with a scientific historical perspective</a:t>
            </a:r>
          </a:p>
        </p:txBody>
      </p:sp>
      <p:sp>
        <p:nvSpPr>
          <p:cNvPr id="3" name="Rectangle 2">
            <a:extLst>
              <a:ext uri="{FF2B5EF4-FFF2-40B4-BE49-F238E27FC236}">
                <a16:creationId xmlns:a16="http://schemas.microsoft.com/office/drawing/2014/main" id="{299AA632-D3CA-4E12-1811-021D031A0493}"/>
              </a:ext>
            </a:extLst>
          </p:cNvPr>
          <p:cNvSpPr/>
          <p:nvPr/>
        </p:nvSpPr>
        <p:spPr>
          <a:xfrm>
            <a:off x="4313628" y="6308072"/>
            <a:ext cx="1901483" cy="403957"/>
          </a:xfrm>
          <a:prstGeom prst="rect">
            <a:avLst/>
          </a:prstGeom>
        </p:spPr>
        <p:txBody>
          <a:bodyPr wrap="none">
            <a:spAutoFit/>
          </a:bodyPr>
          <a:lstStyle/>
          <a:p>
            <a:pPr fontAlgn="base">
              <a:spcBef>
                <a:spcPct val="0"/>
              </a:spcBef>
              <a:spcAft>
                <a:spcPct val="0"/>
              </a:spcAft>
            </a:pPr>
            <a:r>
              <a:rPr lang="en-US" sz="2025" dirty="0">
                <a:solidFill>
                  <a:srgbClr val="000000"/>
                </a:solidFill>
                <a:latin typeface="Arial"/>
                <a:ea typeface="ＭＳ Ｐゴシック" charset="0"/>
              </a:rPr>
              <a:t>The Eagle Pub</a:t>
            </a:r>
            <a:endParaRPr lang="en-US" sz="2025" dirty="0">
              <a:solidFill>
                <a:srgbClr val="000000"/>
              </a:solidFill>
              <a:latin typeface="Times New Roman" charset="0"/>
              <a:ea typeface="ＭＳ Ｐゴシック" charset="0"/>
            </a:endParaRPr>
          </a:p>
        </p:txBody>
      </p:sp>
      <p:pic>
        <p:nvPicPr>
          <p:cNvPr id="8" name="Picture 7" descr="A group of people standing in front of a building&#10;&#10;Description automatically generated">
            <a:extLst>
              <a:ext uri="{FF2B5EF4-FFF2-40B4-BE49-F238E27FC236}">
                <a16:creationId xmlns:a16="http://schemas.microsoft.com/office/drawing/2014/main" id="{B0A61F3E-3E0B-2527-B5CF-3277D87E1134}"/>
              </a:ext>
            </a:extLst>
          </p:cNvPr>
          <p:cNvPicPr>
            <a:picLocks noChangeAspect="1"/>
          </p:cNvPicPr>
          <p:nvPr/>
        </p:nvPicPr>
        <p:blipFill>
          <a:blip r:embed="rId2"/>
          <a:stretch>
            <a:fillRect/>
          </a:stretch>
        </p:blipFill>
        <p:spPr>
          <a:xfrm>
            <a:off x="2530076" y="2391393"/>
            <a:ext cx="5222239" cy="3916679"/>
          </a:xfrm>
          <a:prstGeom prst="rect">
            <a:avLst/>
          </a:prstGeom>
        </p:spPr>
      </p:pic>
      <p:pic>
        <p:nvPicPr>
          <p:cNvPr id="7" name="Picture 6" descr="A black background with red text&#10;&#10;AI-generated content may be incorrect.">
            <a:extLst>
              <a:ext uri="{FF2B5EF4-FFF2-40B4-BE49-F238E27FC236}">
                <a16:creationId xmlns:a16="http://schemas.microsoft.com/office/drawing/2014/main" id="{2D4DFBFF-4AD1-0718-0965-67182F4FAE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7872" y="612316"/>
            <a:ext cx="1699131" cy="399752"/>
          </a:xfrm>
          <a:prstGeom prst="rect">
            <a:avLst/>
          </a:prstGeom>
        </p:spPr>
      </p:pic>
    </p:spTree>
    <p:extLst>
      <p:ext uri="{BB962C8B-B14F-4D97-AF65-F5344CB8AC3E}">
        <p14:creationId xmlns:p14="http://schemas.microsoft.com/office/powerpoint/2010/main" val="501293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9781D-391E-A577-7DF7-D1028C3C7E0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6053E25-3D1B-752E-17FF-39EAB349E8B1}"/>
              </a:ext>
            </a:extLst>
          </p:cNvPr>
          <p:cNvSpPr txBox="1"/>
          <p:nvPr/>
        </p:nvSpPr>
        <p:spPr>
          <a:xfrm>
            <a:off x="541592" y="765365"/>
            <a:ext cx="7836289" cy="507831"/>
          </a:xfrm>
          <a:prstGeom prst="rect">
            <a:avLst/>
          </a:prstGeom>
          <a:noFill/>
        </p:spPr>
        <p:txBody>
          <a:bodyPr wrap="square" rtlCol="0">
            <a:spAutoFit/>
          </a:bodyPr>
          <a:lstStyle/>
          <a:p>
            <a:r>
              <a:rPr lang="en-US" sz="2700" dirty="0">
                <a:solidFill>
                  <a:prstClr val="black"/>
                </a:solidFill>
                <a:latin typeface="Arial"/>
              </a:rPr>
              <a:t>Biology in London Program — Summer 2026</a:t>
            </a:r>
          </a:p>
        </p:txBody>
      </p:sp>
      <p:cxnSp>
        <p:nvCxnSpPr>
          <p:cNvPr id="6" name="Straight Connector 5">
            <a:extLst>
              <a:ext uri="{FF2B5EF4-FFF2-40B4-BE49-F238E27FC236}">
                <a16:creationId xmlns:a16="http://schemas.microsoft.com/office/drawing/2014/main" id="{3C047AFD-2062-23D8-23FE-7F3668E1C780}"/>
              </a:ext>
            </a:extLst>
          </p:cNvPr>
          <p:cNvCxnSpPr>
            <a:cxnSpLocks/>
          </p:cNvCxnSpPr>
          <p:nvPr/>
        </p:nvCxnSpPr>
        <p:spPr>
          <a:xfrm>
            <a:off x="307563" y="1258767"/>
            <a:ext cx="9411715"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18420F72-4253-CC17-2815-4025D5B5D5F6}"/>
              </a:ext>
            </a:extLst>
          </p:cNvPr>
          <p:cNvSpPr txBox="1"/>
          <p:nvPr/>
        </p:nvSpPr>
        <p:spPr>
          <a:xfrm>
            <a:off x="307559" y="1247124"/>
            <a:ext cx="9939742" cy="1060740"/>
          </a:xfrm>
          <a:prstGeom prst="rect">
            <a:avLst/>
          </a:prstGeom>
          <a:noFill/>
        </p:spPr>
        <p:txBody>
          <a:bodyPr wrap="square">
            <a:spAutoFit/>
          </a:bodyPr>
          <a:lstStyle/>
          <a:p>
            <a:pPr>
              <a:lnSpc>
                <a:spcPct val="120000"/>
              </a:lnSpc>
              <a:spcBef>
                <a:spcPts val="1013"/>
              </a:spcBef>
            </a:pPr>
            <a:r>
              <a:rPr lang="en-US" sz="2700" dirty="0">
                <a:solidFill>
                  <a:prstClr val="black"/>
                </a:solidFill>
                <a:latin typeface="Aptos" panose="02110004020202020204"/>
              </a:rPr>
              <a:t>BSC 4933 Walking In van Leeuwenhoek’s Shoes: Rediscovering Cell Biology in London </a:t>
            </a:r>
          </a:p>
        </p:txBody>
      </p:sp>
      <p:sp>
        <p:nvSpPr>
          <p:cNvPr id="2" name="TextBox 1">
            <a:extLst>
              <a:ext uri="{FF2B5EF4-FFF2-40B4-BE49-F238E27FC236}">
                <a16:creationId xmlns:a16="http://schemas.microsoft.com/office/drawing/2014/main" id="{7435B431-BFCA-D3E9-38D4-D5E1D4F68975}"/>
              </a:ext>
            </a:extLst>
          </p:cNvPr>
          <p:cNvSpPr txBox="1"/>
          <p:nvPr/>
        </p:nvSpPr>
        <p:spPr>
          <a:xfrm>
            <a:off x="-60415" y="3865824"/>
            <a:ext cx="4924901" cy="2256195"/>
          </a:xfrm>
          <a:prstGeom prst="rect">
            <a:avLst/>
          </a:prstGeom>
          <a:noFill/>
        </p:spPr>
        <p:txBody>
          <a:bodyPr wrap="square" rtlCol="0">
            <a:spAutoFit/>
          </a:bodyPr>
          <a:lstStyle/>
          <a:p>
            <a:pPr marL="626865" lvl="1" indent="-241102">
              <a:lnSpc>
                <a:spcPct val="120000"/>
              </a:lnSpc>
              <a:buFont typeface="Arial"/>
              <a:buChar char="•"/>
            </a:pPr>
            <a:r>
              <a:rPr lang="en-US" sz="1688" dirty="0">
                <a:solidFill>
                  <a:srgbClr val="0070C0"/>
                </a:solidFill>
                <a:latin typeface="Aptos" panose="02110004020202020204"/>
              </a:rPr>
              <a:t>Science Museum</a:t>
            </a:r>
          </a:p>
          <a:p>
            <a:pPr marL="626865" lvl="1" indent="-241102">
              <a:lnSpc>
                <a:spcPct val="120000"/>
              </a:lnSpc>
              <a:buFont typeface="Arial"/>
              <a:buChar char="•"/>
            </a:pPr>
            <a:r>
              <a:rPr lang="en-US" sz="1688" dirty="0">
                <a:solidFill>
                  <a:srgbClr val="0070C0"/>
                </a:solidFill>
                <a:latin typeface="Aptos" panose="02110004020202020204"/>
              </a:rPr>
              <a:t>Hunterian Museum</a:t>
            </a:r>
          </a:p>
          <a:p>
            <a:pPr marL="626865" lvl="1" indent="-241102">
              <a:lnSpc>
                <a:spcPct val="120000"/>
              </a:lnSpc>
              <a:buFont typeface="Arial"/>
              <a:buChar char="•"/>
            </a:pPr>
            <a:r>
              <a:rPr lang="en-US" sz="1688" dirty="0">
                <a:solidFill>
                  <a:srgbClr val="0070C0"/>
                </a:solidFill>
                <a:latin typeface="Aptos" panose="02110004020202020204"/>
              </a:rPr>
              <a:t>The Diamond Light Source</a:t>
            </a:r>
          </a:p>
          <a:p>
            <a:pPr marL="626865" lvl="1" indent="-241102">
              <a:lnSpc>
                <a:spcPct val="120000"/>
              </a:lnSpc>
              <a:buFont typeface="Arial"/>
              <a:buChar char="•"/>
            </a:pPr>
            <a:r>
              <a:rPr lang="en-US" sz="1688" dirty="0">
                <a:solidFill>
                  <a:prstClr val="black"/>
                </a:solidFill>
                <a:latin typeface="Aptos" panose="02110004020202020204"/>
              </a:rPr>
              <a:t>Royal College of Physicians Gardens</a:t>
            </a:r>
            <a:endParaRPr lang="en-US" sz="1688" dirty="0">
              <a:solidFill>
                <a:srgbClr val="0070C0"/>
              </a:solidFill>
              <a:latin typeface="Aptos" panose="02110004020202020204"/>
            </a:endParaRPr>
          </a:p>
          <a:p>
            <a:pPr marL="626865" lvl="1" indent="-241102">
              <a:lnSpc>
                <a:spcPct val="120000"/>
              </a:lnSpc>
              <a:buFont typeface="Arial"/>
              <a:buChar char="•"/>
            </a:pPr>
            <a:r>
              <a:rPr lang="en-US" sz="1688" dirty="0">
                <a:solidFill>
                  <a:prstClr val="black"/>
                </a:solidFill>
                <a:latin typeface="Aptos" panose="02110004020202020204"/>
              </a:rPr>
              <a:t>Birkbeck</a:t>
            </a:r>
          </a:p>
          <a:p>
            <a:pPr marL="626865" lvl="1" indent="-241102">
              <a:lnSpc>
                <a:spcPct val="120000"/>
              </a:lnSpc>
              <a:buFont typeface="Arial"/>
              <a:buChar char="•"/>
            </a:pPr>
            <a:r>
              <a:rPr lang="en-US" sz="1688" dirty="0">
                <a:solidFill>
                  <a:prstClr val="black"/>
                </a:solidFill>
                <a:latin typeface="Aptos" panose="02110004020202020204"/>
              </a:rPr>
              <a:t>Francis Crick Institute</a:t>
            </a:r>
          </a:p>
          <a:p>
            <a:pPr marL="626865" lvl="1" indent="-241102">
              <a:lnSpc>
                <a:spcPct val="120000"/>
              </a:lnSpc>
              <a:buFont typeface="Arial"/>
              <a:buChar char="•"/>
            </a:pPr>
            <a:r>
              <a:rPr lang="en-US" sz="1688" dirty="0">
                <a:solidFill>
                  <a:prstClr val="black"/>
                </a:solidFill>
                <a:latin typeface="Aptos" panose="02110004020202020204"/>
              </a:rPr>
              <a:t>DIY Experiments around London</a:t>
            </a:r>
          </a:p>
        </p:txBody>
      </p:sp>
      <p:pic>
        <p:nvPicPr>
          <p:cNvPr id="10" name="Picture 4" descr="The seven wonders of the Science Museum - things to see at the Science  Museum">
            <a:extLst>
              <a:ext uri="{FF2B5EF4-FFF2-40B4-BE49-F238E27FC236}">
                <a16:creationId xmlns:a16="http://schemas.microsoft.com/office/drawing/2014/main" id="{718D1ED5-9903-9984-3C6C-BF3CD6ACDB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7736" y="1775802"/>
            <a:ext cx="3013206" cy="22575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1C84F09-788F-0BB0-7EDD-8FC7C4620E65}"/>
              </a:ext>
            </a:extLst>
          </p:cNvPr>
          <p:cNvPicPr>
            <a:picLocks noChangeAspect="1"/>
          </p:cNvPicPr>
          <p:nvPr/>
        </p:nvPicPr>
        <p:blipFill>
          <a:blip r:embed="rId4"/>
          <a:stretch>
            <a:fillRect/>
          </a:stretch>
        </p:blipFill>
        <p:spPr>
          <a:xfrm>
            <a:off x="4215527" y="3394970"/>
            <a:ext cx="3551582" cy="2186760"/>
          </a:xfrm>
          <a:prstGeom prst="rect">
            <a:avLst/>
          </a:prstGeom>
        </p:spPr>
      </p:pic>
      <p:pic>
        <p:nvPicPr>
          <p:cNvPr id="12" name="Picture 11">
            <a:extLst>
              <a:ext uri="{FF2B5EF4-FFF2-40B4-BE49-F238E27FC236}">
                <a16:creationId xmlns:a16="http://schemas.microsoft.com/office/drawing/2014/main" id="{716A7C13-D51E-9563-DFC6-0EDBF390611C}"/>
              </a:ext>
            </a:extLst>
          </p:cNvPr>
          <p:cNvPicPr>
            <a:picLocks noChangeAspect="1"/>
          </p:cNvPicPr>
          <p:nvPr/>
        </p:nvPicPr>
        <p:blipFill>
          <a:blip r:embed="rId5"/>
          <a:stretch>
            <a:fillRect/>
          </a:stretch>
        </p:blipFill>
        <p:spPr>
          <a:xfrm>
            <a:off x="7653114" y="4272563"/>
            <a:ext cx="2540682" cy="1905512"/>
          </a:xfrm>
          <a:prstGeom prst="rect">
            <a:avLst/>
          </a:prstGeom>
        </p:spPr>
      </p:pic>
      <p:sp>
        <p:nvSpPr>
          <p:cNvPr id="14" name="Rectangle: Rounded Corners 13">
            <a:extLst>
              <a:ext uri="{FF2B5EF4-FFF2-40B4-BE49-F238E27FC236}">
                <a16:creationId xmlns:a16="http://schemas.microsoft.com/office/drawing/2014/main" id="{B5BBAA6B-69E2-ABBD-522E-E34022FE7102}"/>
              </a:ext>
            </a:extLst>
          </p:cNvPr>
          <p:cNvSpPr/>
          <p:nvPr/>
        </p:nvSpPr>
        <p:spPr>
          <a:xfrm>
            <a:off x="-464784" y="2386122"/>
            <a:ext cx="7134308" cy="1400375"/>
          </a:xfrm>
          <a:prstGeom prst="roundRect">
            <a:avLst/>
          </a:prstGeom>
          <a:solidFill>
            <a:srgbClr val="FFFFCC"/>
          </a:solidFill>
          <a:ln>
            <a:solidFill>
              <a:srgbClr val="FFF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23" dirty="0">
              <a:solidFill>
                <a:prstClr val="white"/>
              </a:solidFill>
              <a:latin typeface="Aptos" panose="02110004020202020204"/>
            </a:endParaRPr>
          </a:p>
        </p:txBody>
      </p:sp>
      <p:pic>
        <p:nvPicPr>
          <p:cNvPr id="8" name="Picture 7" descr="A group of people standing in front of a building&#10;&#10;Description automatically generated">
            <a:extLst>
              <a:ext uri="{FF2B5EF4-FFF2-40B4-BE49-F238E27FC236}">
                <a16:creationId xmlns:a16="http://schemas.microsoft.com/office/drawing/2014/main" id="{CF0AEF37-4AB4-40F2-8F43-A3A6AA8D419A}"/>
              </a:ext>
            </a:extLst>
          </p:cNvPr>
          <p:cNvPicPr>
            <a:picLocks noChangeAspect="1"/>
          </p:cNvPicPr>
          <p:nvPr/>
        </p:nvPicPr>
        <p:blipFill>
          <a:blip r:embed="rId6"/>
          <a:stretch>
            <a:fillRect/>
          </a:stretch>
        </p:blipFill>
        <p:spPr>
          <a:xfrm>
            <a:off x="7291175" y="3237833"/>
            <a:ext cx="1866089" cy="1399566"/>
          </a:xfrm>
          <a:prstGeom prst="rect">
            <a:avLst/>
          </a:prstGeom>
        </p:spPr>
      </p:pic>
      <p:sp>
        <p:nvSpPr>
          <p:cNvPr id="13" name="TextBox 12">
            <a:extLst>
              <a:ext uri="{FF2B5EF4-FFF2-40B4-BE49-F238E27FC236}">
                <a16:creationId xmlns:a16="http://schemas.microsoft.com/office/drawing/2014/main" id="{E3478D56-BF8D-1A77-688F-D109E5DDFD17}"/>
              </a:ext>
            </a:extLst>
          </p:cNvPr>
          <p:cNvSpPr txBox="1"/>
          <p:nvPr/>
        </p:nvSpPr>
        <p:spPr>
          <a:xfrm>
            <a:off x="27177" y="2424158"/>
            <a:ext cx="6642348" cy="1400383"/>
          </a:xfrm>
          <a:prstGeom prst="rect">
            <a:avLst/>
          </a:prstGeom>
          <a:noFill/>
        </p:spPr>
        <p:txBody>
          <a:bodyPr wrap="square">
            <a:spAutoFit/>
          </a:bodyPr>
          <a:lstStyle/>
          <a:p>
            <a:r>
              <a:rPr lang="en-US" sz="1700" dirty="0">
                <a:solidFill>
                  <a:prstClr val="black"/>
                </a:solidFill>
                <a:latin typeface="Aptos" panose="02110004020202020204"/>
              </a:rPr>
              <a:t>How do we know about cells and how they function? In this class students will recreate classical experiments that shaped our understanding of the cell. Before the advent of modern tools, scientists such as Antonie van Leeuwenhoek built their own instruments and made discoveries that transformed biology. </a:t>
            </a:r>
          </a:p>
        </p:txBody>
      </p:sp>
      <p:pic>
        <p:nvPicPr>
          <p:cNvPr id="3" name="Picture 2" descr="A black background with red text&#10;&#10;AI-generated content may be incorrect.">
            <a:extLst>
              <a:ext uri="{FF2B5EF4-FFF2-40B4-BE49-F238E27FC236}">
                <a16:creationId xmlns:a16="http://schemas.microsoft.com/office/drawing/2014/main" id="{2C13F7BE-BD43-7986-A0BD-8FB169DE45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87872" y="612316"/>
            <a:ext cx="1699131" cy="399752"/>
          </a:xfrm>
          <a:prstGeom prst="rect">
            <a:avLst/>
          </a:prstGeom>
        </p:spPr>
      </p:pic>
    </p:spTree>
    <p:extLst>
      <p:ext uri="{BB962C8B-B14F-4D97-AF65-F5344CB8AC3E}">
        <p14:creationId xmlns:p14="http://schemas.microsoft.com/office/powerpoint/2010/main" val="3703022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FCEB2-2AE6-F067-081C-6DD3E5AE480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07FBD46-D2A0-68B5-FD85-6C3F96B549E1}"/>
              </a:ext>
            </a:extLst>
          </p:cNvPr>
          <p:cNvSpPr txBox="1"/>
          <p:nvPr/>
        </p:nvSpPr>
        <p:spPr>
          <a:xfrm>
            <a:off x="541592" y="765365"/>
            <a:ext cx="7650938" cy="507831"/>
          </a:xfrm>
          <a:prstGeom prst="rect">
            <a:avLst/>
          </a:prstGeom>
          <a:noFill/>
        </p:spPr>
        <p:txBody>
          <a:bodyPr wrap="square" rtlCol="0">
            <a:spAutoFit/>
          </a:bodyPr>
          <a:lstStyle/>
          <a:p>
            <a:r>
              <a:rPr lang="en-US" sz="2700" dirty="0">
                <a:solidFill>
                  <a:prstClr val="black"/>
                </a:solidFill>
                <a:latin typeface="Arial"/>
              </a:rPr>
              <a:t>Biology in London Program — Summer 2026</a:t>
            </a:r>
          </a:p>
        </p:txBody>
      </p:sp>
      <p:cxnSp>
        <p:nvCxnSpPr>
          <p:cNvPr id="6" name="Straight Connector 5">
            <a:extLst>
              <a:ext uri="{FF2B5EF4-FFF2-40B4-BE49-F238E27FC236}">
                <a16:creationId xmlns:a16="http://schemas.microsoft.com/office/drawing/2014/main" id="{C538AD35-2B92-5D78-6B4F-33DD68819B42}"/>
              </a:ext>
            </a:extLst>
          </p:cNvPr>
          <p:cNvCxnSpPr>
            <a:cxnSpLocks/>
          </p:cNvCxnSpPr>
          <p:nvPr/>
        </p:nvCxnSpPr>
        <p:spPr>
          <a:xfrm>
            <a:off x="307563" y="1258767"/>
            <a:ext cx="9411715"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7CDBA502-BD2D-DC76-EB76-83F014249AEC}"/>
              </a:ext>
            </a:extLst>
          </p:cNvPr>
          <p:cNvSpPr txBox="1"/>
          <p:nvPr/>
        </p:nvSpPr>
        <p:spPr>
          <a:xfrm>
            <a:off x="307559" y="1247124"/>
            <a:ext cx="8909591" cy="562142"/>
          </a:xfrm>
          <a:prstGeom prst="rect">
            <a:avLst/>
          </a:prstGeom>
          <a:noFill/>
        </p:spPr>
        <p:txBody>
          <a:bodyPr wrap="square">
            <a:spAutoFit/>
          </a:bodyPr>
          <a:lstStyle/>
          <a:p>
            <a:pPr>
              <a:lnSpc>
                <a:spcPct val="120000"/>
              </a:lnSpc>
              <a:spcBef>
                <a:spcPts val="1013"/>
              </a:spcBef>
            </a:pPr>
            <a:r>
              <a:rPr lang="en-US" sz="2700" dirty="0">
                <a:solidFill>
                  <a:prstClr val="black"/>
                </a:solidFill>
                <a:latin typeface="Aptos" panose="02110004020202020204"/>
              </a:rPr>
              <a:t>BSC4933 Investigating Questions in Animal Behavior </a:t>
            </a:r>
          </a:p>
        </p:txBody>
      </p:sp>
      <p:sp>
        <p:nvSpPr>
          <p:cNvPr id="2" name="TextBox 1">
            <a:extLst>
              <a:ext uri="{FF2B5EF4-FFF2-40B4-BE49-F238E27FC236}">
                <a16:creationId xmlns:a16="http://schemas.microsoft.com/office/drawing/2014/main" id="{BAB47728-1D48-50EA-43FA-F3976C8E8CA8}"/>
              </a:ext>
            </a:extLst>
          </p:cNvPr>
          <p:cNvSpPr txBox="1"/>
          <p:nvPr/>
        </p:nvSpPr>
        <p:spPr>
          <a:xfrm>
            <a:off x="-316833" y="3453667"/>
            <a:ext cx="4924901" cy="2567882"/>
          </a:xfrm>
          <a:prstGeom prst="rect">
            <a:avLst/>
          </a:prstGeom>
          <a:noFill/>
        </p:spPr>
        <p:txBody>
          <a:bodyPr wrap="square" rtlCol="0">
            <a:spAutoFit/>
          </a:bodyPr>
          <a:lstStyle/>
          <a:p>
            <a:pPr marL="626865" lvl="1" indent="-241102">
              <a:lnSpc>
                <a:spcPct val="120000"/>
              </a:lnSpc>
              <a:buFont typeface="Arial"/>
              <a:buChar char="•"/>
            </a:pPr>
            <a:r>
              <a:rPr lang="en-US" sz="1688" dirty="0">
                <a:solidFill>
                  <a:srgbClr val="0070C0"/>
                </a:solidFill>
                <a:latin typeface="Aptos" panose="02110004020202020204"/>
              </a:rPr>
              <a:t>Darwin’s House</a:t>
            </a:r>
          </a:p>
          <a:p>
            <a:pPr marL="626865" lvl="1" indent="-241102">
              <a:lnSpc>
                <a:spcPct val="120000"/>
              </a:lnSpc>
              <a:buFont typeface="Arial"/>
              <a:buChar char="•"/>
            </a:pPr>
            <a:r>
              <a:rPr lang="en-US" sz="1688" dirty="0">
                <a:solidFill>
                  <a:srgbClr val="0070C0"/>
                </a:solidFill>
                <a:latin typeface="Aptos" panose="02110004020202020204"/>
              </a:rPr>
              <a:t>Kew Botanical Gardens</a:t>
            </a:r>
          </a:p>
          <a:p>
            <a:pPr marL="626865" lvl="1" indent="-241102">
              <a:lnSpc>
                <a:spcPct val="120000"/>
              </a:lnSpc>
              <a:buFont typeface="Arial"/>
              <a:buChar char="•"/>
            </a:pPr>
            <a:r>
              <a:rPr lang="en-US" sz="1688" dirty="0">
                <a:solidFill>
                  <a:srgbClr val="0070C0"/>
                </a:solidFill>
                <a:latin typeface="Aptos" panose="02110004020202020204"/>
              </a:rPr>
              <a:t>Natural History Museum</a:t>
            </a:r>
          </a:p>
          <a:p>
            <a:pPr marL="626865" lvl="1" indent="-241102">
              <a:lnSpc>
                <a:spcPct val="120000"/>
              </a:lnSpc>
              <a:buFont typeface="Arial"/>
              <a:buChar char="•"/>
            </a:pPr>
            <a:r>
              <a:rPr lang="en-US" sz="1688" dirty="0">
                <a:solidFill>
                  <a:prstClr val="black"/>
                </a:solidFill>
                <a:latin typeface="Aptos" panose="02110004020202020204"/>
              </a:rPr>
              <a:t>Grant Museum</a:t>
            </a:r>
          </a:p>
          <a:p>
            <a:pPr marL="626865" lvl="1" indent="-241102">
              <a:lnSpc>
                <a:spcPct val="120000"/>
              </a:lnSpc>
              <a:buFont typeface="Arial"/>
              <a:buChar char="•"/>
            </a:pPr>
            <a:r>
              <a:rPr lang="en-US" sz="1688" dirty="0">
                <a:solidFill>
                  <a:prstClr val="black"/>
                </a:solidFill>
                <a:latin typeface="Aptos" panose="02110004020202020204"/>
              </a:rPr>
              <a:t>London Zoo</a:t>
            </a:r>
          </a:p>
          <a:p>
            <a:pPr marL="626865" lvl="1" indent="-241102">
              <a:lnSpc>
                <a:spcPct val="120000"/>
              </a:lnSpc>
              <a:buFont typeface="Arial"/>
              <a:buChar char="•"/>
            </a:pPr>
            <a:r>
              <a:rPr lang="en-US" sz="1688" dirty="0">
                <a:solidFill>
                  <a:prstClr val="black"/>
                </a:solidFill>
                <a:latin typeface="Aptos" panose="02110004020202020204"/>
              </a:rPr>
              <a:t>Linnean Society</a:t>
            </a:r>
          </a:p>
          <a:p>
            <a:pPr marL="626865" lvl="1" indent="-241102">
              <a:lnSpc>
                <a:spcPct val="120000"/>
              </a:lnSpc>
              <a:buFont typeface="Arial"/>
              <a:buChar char="•"/>
            </a:pPr>
            <a:r>
              <a:rPr lang="en-US" sz="1688" dirty="0">
                <a:solidFill>
                  <a:prstClr val="black"/>
                </a:solidFill>
                <a:latin typeface="Aptos" panose="02110004020202020204"/>
              </a:rPr>
              <a:t>SEA LIFE London Aquarium</a:t>
            </a:r>
          </a:p>
          <a:p>
            <a:pPr marL="626865" lvl="1" indent="-241102">
              <a:lnSpc>
                <a:spcPct val="120000"/>
              </a:lnSpc>
              <a:buFont typeface="Arial"/>
              <a:buChar char="•"/>
            </a:pPr>
            <a:r>
              <a:rPr lang="en-US" sz="1688" dirty="0">
                <a:solidFill>
                  <a:prstClr val="black"/>
                </a:solidFill>
                <a:latin typeface="Aptos" panose="02110004020202020204"/>
              </a:rPr>
              <a:t>People and Nature Lab</a:t>
            </a:r>
          </a:p>
        </p:txBody>
      </p:sp>
      <p:pic>
        <p:nvPicPr>
          <p:cNvPr id="3" name="Down house galleryn070847.jpg" descr="/Users/scottsteppan/Word files/Teaching/Natural History London/PPt/Down house galleryn070847.jpg">
            <a:extLst>
              <a:ext uri="{FF2B5EF4-FFF2-40B4-BE49-F238E27FC236}">
                <a16:creationId xmlns:a16="http://schemas.microsoft.com/office/drawing/2014/main" id="{4368BC72-5D38-5C86-62AC-DC07FF9BE9B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349097" y="1813424"/>
            <a:ext cx="3739959" cy="2482398"/>
          </a:xfrm>
          <a:prstGeom prst="rect">
            <a:avLst/>
          </a:prstGeom>
        </p:spPr>
      </p:pic>
      <p:pic>
        <p:nvPicPr>
          <p:cNvPr id="7" name="Picture 6">
            <a:extLst>
              <a:ext uri="{FF2B5EF4-FFF2-40B4-BE49-F238E27FC236}">
                <a16:creationId xmlns:a16="http://schemas.microsoft.com/office/drawing/2014/main" id="{96B1ADD7-E09F-90F8-B719-16B6FB774C99}"/>
              </a:ext>
            </a:extLst>
          </p:cNvPr>
          <p:cNvPicPr>
            <a:picLocks noChangeAspect="1"/>
          </p:cNvPicPr>
          <p:nvPr/>
        </p:nvPicPr>
        <p:blipFill>
          <a:blip r:embed="rId5"/>
          <a:stretch>
            <a:fillRect/>
          </a:stretch>
        </p:blipFill>
        <p:spPr>
          <a:xfrm>
            <a:off x="4064408" y="3830323"/>
            <a:ext cx="3016416" cy="2262312"/>
          </a:xfrm>
          <a:prstGeom prst="rect">
            <a:avLst/>
          </a:prstGeom>
        </p:spPr>
      </p:pic>
      <p:sp>
        <p:nvSpPr>
          <p:cNvPr id="14" name="Rectangle: Rounded Corners 13">
            <a:extLst>
              <a:ext uri="{FF2B5EF4-FFF2-40B4-BE49-F238E27FC236}">
                <a16:creationId xmlns:a16="http://schemas.microsoft.com/office/drawing/2014/main" id="{DDE39B76-64DD-AE7C-F76C-814B130D7466}"/>
              </a:ext>
            </a:extLst>
          </p:cNvPr>
          <p:cNvSpPr/>
          <p:nvPr/>
        </p:nvSpPr>
        <p:spPr>
          <a:xfrm>
            <a:off x="-516798" y="1864507"/>
            <a:ext cx="7134308" cy="1494955"/>
          </a:xfrm>
          <a:prstGeom prst="roundRect">
            <a:avLst/>
          </a:prstGeom>
          <a:solidFill>
            <a:srgbClr val="FFFFCC"/>
          </a:solidFill>
          <a:ln>
            <a:solidFill>
              <a:srgbClr val="FFF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23" dirty="0">
              <a:solidFill>
                <a:prstClr val="white"/>
              </a:solidFill>
              <a:latin typeface="Aptos" panose="02110004020202020204"/>
            </a:endParaRPr>
          </a:p>
        </p:txBody>
      </p:sp>
      <p:pic>
        <p:nvPicPr>
          <p:cNvPr id="1026" name="Picture 2" descr="Kew Gardens Guide: Review, Opening Times, Tickets, What's On">
            <a:extLst>
              <a:ext uri="{FF2B5EF4-FFF2-40B4-BE49-F238E27FC236}">
                <a16:creationId xmlns:a16="http://schemas.microsoft.com/office/drawing/2014/main" id="{89AB676A-0734-C22B-E923-996DFD3534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6949" y="3908083"/>
            <a:ext cx="2562107" cy="19215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0D019FA-8B06-295F-23EC-1D8F12527ED4}"/>
              </a:ext>
            </a:extLst>
          </p:cNvPr>
          <p:cNvSpPr txBox="1"/>
          <p:nvPr/>
        </p:nvSpPr>
        <p:spPr>
          <a:xfrm>
            <a:off x="29879" y="1958712"/>
            <a:ext cx="6642348" cy="1494961"/>
          </a:xfrm>
          <a:prstGeom prst="rect">
            <a:avLst/>
          </a:prstGeom>
          <a:noFill/>
        </p:spPr>
        <p:txBody>
          <a:bodyPr wrap="square">
            <a:spAutoFit/>
          </a:bodyPr>
          <a:lstStyle/>
          <a:p>
            <a:r>
              <a:rPr lang="en-US" sz="1823" dirty="0">
                <a:solidFill>
                  <a:srgbClr val="2C2A29"/>
                </a:solidFill>
                <a:latin typeface="Aptos" panose="02110004020202020204"/>
              </a:rPr>
              <a:t>Have you ever watched your pet, observed squirrels in the park, or visited a zoo and wondered why animals behave the way they do? This course invites students to explore the fascinating world of animal behavior through a scientific lens, using Tinbergen’s Four Levels of Analysis as a framework.</a:t>
            </a:r>
            <a:endParaRPr lang="en-US" sz="1823" dirty="0">
              <a:solidFill>
                <a:prstClr val="black"/>
              </a:solidFill>
              <a:latin typeface="Aptos" panose="02110004020202020204"/>
            </a:endParaRPr>
          </a:p>
        </p:txBody>
      </p:sp>
      <p:pic>
        <p:nvPicPr>
          <p:cNvPr id="5" name="Down Hosue gallerythestudy.jpg" descr="/Users/scottsteppan/Word files/Teaching/Natural History London/PPt/Down Hosue gallerythestudy.jpg">
            <a:extLst>
              <a:ext uri="{FF2B5EF4-FFF2-40B4-BE49-F238E27FC236}">
                <a16:creationId xmlns:a16="http://schemas.microsoft.com/office/drawing/2014/main" id="{8B4DBA7F-8128-22D0-858E-AC42CD135C76}"/>
              </a:ext>
            </a:extLst>
          </p:cNvPr>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3351053" y="5532845"/>
            <a:ext cx="1686747" cy="1119579"/>
          </a:xfrm>
          <a:prstGeom prst="rect">
            <a:avLst/>
          </a:prstGeom>
        </p:spPr>
      </p:pic>
      <p:pic>
        <p:nvPicPr>
          <p:cNvPr id="1028" name="Picture 4" descr="The Linnean Society | Communicating Nature Since 1788">
            <a:extLst>
              <a:ext uri="{FF2B5EF4-FFF2-40B4-BE49-F238E27FC236}">
                <a16:creationId xmlns:a16="http://schemas.microsoft.com/office/drawing/2014/main" id="{F4E3A599-5E3D-0ACA-5D87-6E4ECA65FC2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20566" y="5829663"/>
            <a:ext cx="3134612" cy="7787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lack background with red text&#10;&#10;AI-generated content may be incorrect.">
            <a:extLst>
              <a:ext uri="{FF2B5EF4-FFF2-40B4-BE49-F238E27FC236}">
                <a16:creationId xmlns:a16="http://schemas.microsoft.com/office/drawing/2014/main" id="{7A2F2169-AE61-96A4-CEE8-B5A401D4358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872" y="612316"/>
            <a:ext cx="1699131" cy="399752"/>
          </a:xfrm>
          <a:prstGeom prst="rect">
            <a:avLst/>
          </a:prstGeom>
        </p:spPr>
      </p:pic>
    </p:spTree>
    <p:extLst>
      <p:ext uri="{BB962C8B-B14F-4D97-AF65-F5344CB8AC3E}">
        <p14:creationId xmlns:p14="http://schemas.microsoft.com/office/powerpoint/2010/main" val="1441990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F01A7-9BF9-7BC8-5F2B-841330CFA13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4D5BBE1-07C0-E06B-5908-1E7DB8461DCD}"/>
              </a:ext>
            </a:extLst>
          </p:cNvPr>
          <p:cNvSpPr txBox="1"/>
          <p:nvPr/>
        </p:nvSpPr>
        <p:spPr>
          <a:xfrm>
            <a:off x="541592" y="765365"/>
            <a:ext cx="7623135" cy="507831"/>
          </a:xfrm>
          <a:prstGeom prst="rect">
            <a:avLst/>
          </a:prstGeom>
          <a:noFill/>
        </p:spPr>
        <p:txBody>
          <a:bodyPr wrap="square" rtlCol="0">
            <a:spAutoFit/>
          </a:bodyPr>
          <a:lstStyle/>
          <a:p>
            <a:r>
              <a:rPr lang="en-US" sz="2700" dirty="0">
                <a:latin typeface="Arial"/>
              </a:rPr>
              <a:t>Biology in London Program — Summer 2026</a:t>
            </a:r>
          </a:p>
        </p:txBody>
      </p:sp>
      <p:cxnSp>
        <p:nvCxnSpPr>
          <p:cNvPr id="6" name="Straight Connector 5">
            <a:extLst>
              <a:ext uri="{FF2B5EF4-FFF2-40B4-BE49-F238E27FC236}">
                <a16:creationId xmlns:a16="http://schemas.microsoft.com/office/drawing/2014/main" id="{0ACD61B4-D835-A5D6-40EC-031F2E60C48B}"/>
              </a:ext>
            </a:extLst>
          </p:cNvPr>
          <p:cNvCxnSpPr>
            <a:cxnSpLocks/>
          </p:cNvCxnSpPr>
          <p:nvPr/>
        </p:nvCxnSpPr>
        <p:spPr>
          <a:xfrm>
            <a:off x="307563" y="1258767"/>
            <a:ext cx="9411715"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670DD3CB-DB3C-0F96-7FDD-D476469520B1}"/>
              </a:ext>
            </a:extLst>
          </p:cNvPr>
          <p:cNvSpPr txBox="1"/>
          <p:nvPr/>
        </p:nvSpPr>
        <p:spPr>
          <a:xfrm>
            <a:off x="541592" y="1344189"/>
            <a:ext cx="5145107" cy="507831"/>
          </a:xfrm>
          <a:prstGeom prst="rect">
            <a:avLst/>
          </a:prstGeom>
          <a:noFill/>
        </p:spPr>
        <p:txBody>
          <a:bodyPr wrap="square">
            <a:spAutoFit/>
          </a:bodyPr>
          <a:lstStyle/>
          <a:p>
            <a:pPr>
              <a:defRPr/>
            </a:pPr>
            <a:r>
              <a:rPr lang="en-US" sz="2700" dirty="0">
                <a:solidFill>
                  <a:prstClr val="black"/>
                </a:solidFill>
                <a:latin typeface="Arial"/>
              </a:rPr>
              <a:t>Program Dates and Info</a:t>
            </a:r>
          </a:p>
        </p:txBody>
      </p:sp>
      <p:sp>
        <p:nvSpPr>
          <p:cNvPr id="5" name="TextBox 4">
            <a:extLst>
              <a:ext uri="{FF2B5EF4-FFF2-40B4-BE49-F238E27FC236}">
                <a16:creationId xmlns:a16="http://schemas.microsoft.com/office/drawing/2014/main" id="{DC73F8EA-9E0C-A594-CDF9-75EA21F5B51C}"/>
              </a:ext>
            </a:extLst>
          </p:cNvPr>
          <p:cNvSpPr txBox="1"/>
          <p:nvPr/>
        </p:nvSpPr>
        <p:spPr>
          <a:xfrm>
            <a:off x="541594" y="1923010"/>
            <a:ext cx="9411715" cy="3312830"/>
          </a:xfrm>
          <a:prstGeom prst="rect">
            <a:avLst/>
          </a:prstGeom>
          <a:noFill/>
        </p:spPr>
        <p:txBody>
          <a:bodyPr wrap="square">
            <a:spAutoFit/>
          </a:bodyPr>
          <a:lstStyle/>
          <a:p>
            <a:r>
              <a:rPr lang="en-US" sz="2025" dirty="0">
                <a:latin typeface="Arial"/>
              </a:rPr>
              <a:t>No prerequisites required beyond BIO 2010/L, BIO 2011/L; CHM 1045/L and CHM 1046/L.</a:t>
            </a:r>
          </a:p>
          <a:p>
            <a:endParaRPr lang="en-US" sz="2700" dirty="0">
              <a:latin typeface="Arial"/>
            </a:endParaRPr>
          </a:p>
          <a:p>
            <a:pPr fontAlgn="base"/>
            <a:r>
              <a:rPr lang="en-US" sz="2363" b="1" dirty="0"/>
              <a:t>Program Application Open Date:</a:t>
            </a:r>
            <a:r>
              <a:rPr lang="en-US" sz="2363" dirty="0"/>
              <a:t> Wednesday, October 8th, 2025</a:t>
            </a:r>
          </a:p>
          <a:p>
            <a:pPr fontAlgn="base"/>
            <a:r>
              <a:rPr lang="en-US" sz="2363" b="1" dirty="0"/>
              <a:t>IP Scholarship Application Date:</a:t>
            </a:r>
            <a:r>
              <a:rPr lang="en-US" sz="2363" dirty="0"/>
              <a:t> Friday, January 2nd, 2026 </a:t>
            </a:r>
          </a:p>
          <a:p>
            <a:pPr fontAlgn="base"/>
            <a:r>
              <a:rPr lang="en-US" sz="2363" b="1" dirty="0"/>
              <a:t>Commitment Fee Date:</a:t>
            </a:r>
            <a:r>
              <a:rPr lang="en-US" sz="2363" dirty="0"/>
              <a:t> January 14th, 2026   </a:t>
            </a:r>
            <a:br>
              <a:rPr lang="en-US" sz="2363" dirty="0"/>
            </a:br>
            <a:r>
              <a:rPr lang="en-US" sz="2363" dirty="0"/>
              <a:t>	$1500</a:t>
            </a:r>
          </a:p>
          <a:p>
            <a:pPr fontAlgn="base"/>
            <a:r>
              <a:rPr lang="en-US" sz="2363" b="1" dirty="0"/>
              <a:t>Final Payment Date: </a:t>
            </a:r>
            <a:r>
              <a:rPr lang="en-US" sz="2363" dirty="0"/>
              <a:t>February 11th, 2026  ($13,995 total)</a:t>
            </a:r>
          </a:p>
          <a:p>
            <a:pPr fontAlgn="base"/>
            <a:r>
              <a:rPr lang="en-US" sz="2363" b="1" dirty="0"/>
              <a:t>London! </a:t>
            </a:r>
            <a:r>
              <a:rPr lang="en-US" sz="2363" dirty="0"/>
              <a:t>June 5 </a:t>
            </a:r>
            <a:r>
              <a:rPr lang="mr-IN" sz="2363" dirty="0"/>
              <a:t>–</a:t>
            </a:r>
            <a:r>
              <a:rPr lang="en-US" sz="2363" dirty="0"/>
              <a:t> August 2, 2026</a:t>
            </a:r>
          </a:p>
        </p:txBody>
      </p:sp>
      <p:sp>
        <p:nvSpPr>
          <p:cNvPr id="10" name="TextBox 9">
            <a:extLst>
              <a:ext uri="{FF2B5EF4-FFF2-40B4-BE49-F238E27FC236}">
                <a16:creationId xmlns:a16="http://schemas.microsoft.com/office/drawing/2014/main" id="{54231A46-D044-AD46-1BF7-14FD1DE67EE1}"/>
              </a:ext>
            </a:extLst>
          </p:cNvPr>
          <p:cNvSpPr txBox="1"/>
          <p:nvPr/>
        </p:nvSpPr>
        <p:spPr>
          <a:xfrm>
            <a:off x="1357069" y="5231732"/>
            <a:ext cx="7572863" cy="819583"/>
          </a:xfrm>
          <a:prstGeom prst="rect">
            <a:avLst/>
          </a:prstGeom>
          <a:noFill/>
        </p:spPr>
        <p:txBody>
          <a:bodyPr wrap="square">
            <a:spAutoFit/>
          </a:bodyPr>
          <a:lstStyle/>
          <a:p>
            <a:pPr algn="ctr">
              <a:spcBef>
                <a:spcPts val="1013"/>
              </a:spcBef>
            </a:pPr>
            <a:r>
              <a:rPr lang="en-US" sz="2363" dirty="0">
                <a:solidFill>
                  <a:srgbClr val="0070C0"/>
                </a:solidFill>
              </a:rPr>
              <a:t>*Early application is advisable as program enrollment is limited and acceptances are offered on a rolling basis.</a:t>
            </a:r>
            <a:endParaRPr lang="en-US" sz="2363" u="sng" dirty="0">
              <a:solidFill>
                <a:srgbClr val="0070C0"/>
              </a:solidFill>
            </a:endParaRPr>
          </a:p>
        </p:txBody>
      </p:sp>
    </p:spTree>
    <p:extLst>
      <p:ext uri="{BB962C8B-B14F-4D97-AF65-F5344CB8AC3E}">
        <p14:creationId xmlns:p14="http://schemas.microsoft.com/office/powerpoint/2010/main" val="204331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red background&#10;&#10;AI-generated content may be incorrect.">
            <a:extLst>
              <a:ext uri="{FF2B5EF4-FFF2-40B4-BE49-F238E27FC236}">
                <a16:creationId xmlns:a16="http://schemas.microsoft.com/office/drawing/2014/main" id="{94336EB7-03A6-D383-EAFD-7438B5DA079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535781"/>
            <a:ext cx="10287000" cy="5786438"/>
          </a:xfrm>
        </p:spPr>
      </p:pic>
    </p:spTree>
    <p:extLst>
      <p:ext uri="{BB962C8B-B14F-4D97-AF65-F5344CB8AC3E}">
        <p14:creationId xmlns:p14="http://schemas.microsoft.com/office/powerpoint/2010/main" val="1881191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1596" y="765365"/>
            <a:ext cx="7443692" cy="507831"/>
          </a:xfrm>
          <a:prstGeom prst="rect">
            <a:avLst/>
          </a:prstGeom>
          <a:noFill/>
        </p:spPr>
        <p:txBody>
          <a:bodyPr wrap="square" rtlCol="0">
            <a:spAutoFit/>
          </a:bodyPr>
          <a:lstStyle/>
          <a:p>
            <a:r>
              <a:rPr lang="en-US" sz="2700" dirty="0">
                <a:solidFill>
                  <a:prstClr val="black"/>
                </a:solidFill>
                <a:latin typeface="Arial"/>
              </a:rPr>
              <a:t>Biology in London Program — Summer 2026</a:t>
            </a:r>
          </a:p>
        </p:txBody>
      </p:sp>
      <p:cxnSp>
        <p:nvCxnSpPr>
          <p:cNvPr id="6" name="Straight Connector 5"/>
          <p:cNvCxnSpPr>
            <a:cxnSpLocks/>
          </p:cNvCxnSpPr>
          <p:nvPr/>
        </p:nvCxnSpPr>
        <p:spPr>
          <a:xfrm>
            <a:off x="307563" y="1258767"/>
            <a:ext cx="9411715"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84636" y="1461036"/>
            <a:ext cx="9411715" cy="1546834"/>
          </a:xfrm>
          <a:prstGeom prst="rect">
            <a:avLst/>
          </a:prstGeom>
          <a:noFill/>
        </p:spPr>
        <p:txBody>
          <a:bodyPr wrap="square" rtlCol="0">
            <a:spAutoFit/>
          </a:bodyPr>
          <a:lstStyle/>
          <a:p>
            <a:pPr marL="289322" indent="-289322">
              <a:buFont typeface="Arial"/>
              <a:buChar char="•"/>
            </a:pPr>
            <a:r>
              <a:rPr lang="en-US" sz="2363" dirty="0">
                <a:solidFill>
                  <a:prstClr val="black"/>
                </a:solidFill>
                <a:latin typeface="Aptos Display" panose="02110004020202020204"/>
              </a:rPr>
              <a:t>A departmental program targeted to majors during the summer in London</a:t>
            </a:r>
          </a:p>
          <a:p>
            <a:pPr marL="289322" indent="-289322">
              <a:buFont typeface="Arial"/>
              <a:buChar char="•"/>
            </a:pPr>
            <a:r>
              <a:rPr lang="en-US" sz="2363" dirty="0">
                <a:solidFill>
                  <a:prstClr val="black"/>
                </a:solidFill>
                <a:latin typeface="Aptos Display" panose="02110004020202020204"/>
              </a:rPr>
              <a:t>Two upper division classes, offered sequentially over eight weeks </a:t>
            </a:r>
            <a:br>
              <a:rPr lang="en-US" sz="2363" dirty="0">
                <a:solidFill>
                  <a:prstClr val="black"/>
                </a:solidFill>
                <a:latin typeface="Aptos Display" panose="02110004020202020204"/>
              </a:rPr>
            </a:br>
            <a:r>
              <a:rPr lang="en-US" sz="2363" dirty="0">
                <a:solidFill>
                  <a:prstClr val="black"/>
                </a:solidFill>
                <a:latin typeface="Aptos Display" panose="02110004020202020204"/>
              </a:rPr>
              <a:t>(June 5 </a:t>
            </a:r>
            <a:r>
              <a:rPr lang="mr-IN" sz="2363" dirty="0">
                <a:solidFill>
                  <a:prstClr val="black"/>
                </a:solidFill>
                <a:latin typeface="Aptos Display" panose="02110004020202020204"/>
                <a:cs typeface="Mangal" panose="02040503050203030202" pitchFamily="18" charset="0"/>
              </a:rPr>
              <a:t>–</a:t>
            </a:r>
            <a:r>
              <a:rPr lang="en-US" sz="2363" dirty="0">
                <a:solidFill>
                  <a:prstClr val="black"/>
                </a:solidFill>
                <a:latin typeface="Aptos Display" panose="02110004020202020204"/>
              </a:rPr>
              <a:t> August 2)</a:t>
            </a:r>
          </a:p>
          <a:p>
            <a:pPr marL="289322" indent="-289322">
              <a:buFont typeface="Arial"/>
              <a:buChar char="•"/>
            </a:pPr>
            <a:r>
              <a:rPr lang="en-US" sz="2363" dirty="0">
                <a:solidFill>
                  <a:prstClr val="black"/>
                </a:solidFill>
                <a:latin typeface="Aptos Display" panose="02110004020202020204"/>
              </a:rPr>
              <a:t>Open to non-majors as well</a:t>
            </a:r>
          </a:p>
        </p:txBody>
      </p:sp>
      <p:pic>
        <p:nvPicPr>
          <p:cNvPr id="2050" name="Picture 2" descr="Image">
            <a:extLst>
              <a:ext uri="{FF2B5EF4-FFF2-40B4-BE49-F238E27FC236}">
                <a16:creationId xmlns:a16="http://schemas.microsoft.com/office/drawing/2014/main" id="{252C11B1-D9DF-199B-F7F7-5DF6E3A844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62490"/>
            <a:ext cx="10287000" cy="28597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black background with red text&#10;&#10;AI-generated content may be incorrect.">
            <a:extLst>
              <a:ext uri="{FF2B5EF4-FFF2-40B4-BE49-F238E27FC236}">
                <a16:creationId xmlns:a16="http://schemas.microsoft.com/office/drawing/2014/main" id="{F1B41C37-4E9B-E373-0DAC-2512205034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7872" y="612316"/>
            <a:ext cx="1699131" cy="399752"/>
          </a:xfrm>
          <a:prstGeom prst="rect">
            <a:avLst/>
          </a:prstGeom>
        </p:spPr>
      </p:pic>
    </p:spTree>
    <p:extLst>
      <p:ext uri="{BB962C8B-B14F-4D97-AF65-F5344CB8AC3E}">
        <p14:creationId xmlns:p14="http://schemas.microsoft.com/office/powerpoint/2010/main" val="1890865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39B22-2023-D888-C1D8-94B42C160CE0}"/>
            </a:ext>
          </a:extLst>
        </p:cNvPr>
        <p:cNvGrpSpPr/>
        <p:nvPr/>
      </p:nvGrpSpPr>
      <p:grpSpPr>
        <a:xfrm>
          <a:off x="0" y="0"/>
          <a:ext cx="0" cy="0"/>
          <a:chOff x="0" y="0"/>
          <a:chExt cx="0" cy="0"/>
        </a:xfrm>
      </p:grpSpPr>
      <p:pic>
        <p:nvPicPr>
          <p:cNvPr id="2" name="Picture 1" descr="A close-up of a human body&#10;&#10;Description automatically generated">
            <a:extLst>
              <a:ext uri="{FF2B5EF4-FFF2-40B4-BE49-F238E27FC236}">
                <a16:creationId xmlns:a16="http://schemas.microsoft.com/office/drawing/2014/main" id="{C8E2865C-E3BA-94AA-CD4E-01BA4E85FB12}"/>
              </a:ext>
            </a:extLst>
          </p:cNvPr>
          <p:cNvPicPr>
            <a:picLocks noChangeAspect="1"/>
          </p:cNvPicPr>
          <p:nvPr/>
        </p:nvPicPr>
        <p:blipFill rotWithShape="1">
          <a:blip r:embed="rId3"/>
          <a:srcRect l="59307" t="37735" r="3475" b="4985"/>
          <a:stretch/>
        </p:blipFill>
        <p:spPr>
          <a:xfrm>
            <a:off x="7496090" y="2431987"/>
            <a:ext cx="2902426" cy="2503006"/>
          </a:xfrm>
          <a:prstGeom prst="rect">
            <a:avLst/>
          </a:prstGeom>
        </p:spPr>
      </p:pic>
      <p:sp>
        <p:nvSpPr>
          <p:cNvPr id="4" name="TextBox 3">
            <a:extLst>
              <a:ext uri="{FF2B5EF4-FFF2-40B4-BE49-F238E27FC236}">
                <a16:creationId xmlns:a16="http://schemas.microsoft.com/office/drawing/2014/main" id="{71DE1B61-A55D-F10A-1D1E-6E4AF63610BD}"/>
              </a:ext>
            </a:extLst>
          </p:cNvPr>
          <p:cNvSpPr txBox="1"/>
          <p:nvPr/>
        </p:nvSpPr>
        <p:spPr>
          <a:xfrm>
            <a:off x="541592" y="765365"/>
            <a:ext cx="6872812" cy="507831"/>
          </a:xfrm>
          <a:prstGeom prst="rect">
            <a:avLst/>
          </a:prstGeom>
          <a:noFill/>
        </p:spPr>
        <p:txBody>
          <a:bodyPr wrap="square" rtlCol="0">
            <a:spAutoFit/>
          </a:bodyPr>
          <a:lstStyle/>
          <a:p>
            <a:r>
              <a:rPr lang="en-US" sz="2700" dirty="0">
                <a:latin typeface="Arial"/>
              </a:rPr>
              <a:t>Biology in London Program Summer 2026</a:t>
            </a:r>
          </a:p>
        </p:txBody>
      </p:sp>
      <p:cxnSp>
        <p:nvCxnSpPr>
          <p:cNvPr id="6" name="Straight Connector 5">
            <a:extLst>
              <a:ext uri="{FF2B5EF4-FFF2-40B4-BE49-F238E27FC236}">
                <a16:creationId xmlns:a16="http://schemas.microsoft.com/office/drawing/2014/main" id="{525CE5F1-5C42-9C4C-6EA8-B4829B785298}"/>
              </a:ext>
            </a:extLst>
          </p:cNvPr>
          <p:cNvCxnSpPr>
            <a:cxnSpLocks/>
          </p:cNvCxnSpPr>
          <p:nvPr/>
        </p:nvCxnSpPr>
        <p:spPr>
          <a:xfrm>
            <a:off x="307563" y="1258767"/>
            <a:ext cx="9411715"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05FE0124-BEFF-5E22-012C-B7E86660C7B3}"/>
              </a:ext>
            </a:extLst>
          </p:cNvPr>
          <p:cNvSpPr txBox="1"/>
          <p:nvPr/>
        </p:nvSpPr>
        <p:spPr>
          <a:xfrm>
            <a:off x="541592" y="1344189"/>
            <a:ext cx="5145107" cy="507831"/>
          </a:xfrm>
          <a:prstGeom prst="rect">
            <a:avLst/>
          </a:prstGeom>
          <a:noFill/>
        </p:spPr>
        <p:txBody>
          <a:bodyPr wrap="square">
            <a:spAutoFit/>
          </a:bodyPr>
          <a:lstStyle/>
          <a:p>
            <a:r>
              <a:rPr lang="en-US" sz="2700" dirty="0">
                <a:latin typeface="Open Sans SemiBold" pitchFamily="2" charset="0"/>
                <a:ea typeface="Open Sans SemiBold" pitchFamily="2" charset="0"/>
                <a:cs typeface="Open Sans SemiBold" pitchFamily="2" charset="0"/>
              </a:rPr>
              <a:t>For more information:</a:t>
            </a:r>
          </a:p>
        </p:txBody>
      </p:sp>
      <p:sp>
        <p:nvSpPr>
          <p:cNvPr id="5" name="TextBox 4">
            <a:extLst>
              <a:ext uri="{FF2B5EF4-FFF2-40B4-BE49-F238E27FC236}">
                <a16:creationId xmlns:a16="http://schemas.microsoft.com/office/drawing/2014/main" id="{01AC0549-A5AC-11D7-D335-9C19EEBCEA4A}"/>
              </a:ext>
            </a:extLst>
          </p:cNvPr>
          <p:cNvSpPr txBox="1"/>
          <p:nvPr/>
        </p:nvSpPr>
        <p:spPr>
          <a:xfrm>
            <a:off x="541594" y="1923008"/>
            <a:ext cx="9411715" cy="5765040"/>
          </a:xfrm>
          <a:prstGeom prst="rect">
            <a:avLst/>
          </a:prstGeom>
          <a:noFill/>
        </p:spPr>
        <p:txBody>
          <a:bodyPr wrap="square">
            <a:spAutoFit/>
          </a:bodyPr>
          <a:lstStyle/>
          <a:p>
            <a:pPr marL="289322" indent="-289322">
              <a:spcBef>
                <a:spcPts val="1519"/>
              </a:spcBef>
              <a:buFont typeface="Arial"/>
              <a:buChar char="•"/>
            </a:pPr>
            <a:r>
              <a:rPr lang="en-US" sz="2025" dirty="0"/>
              <a:t>Dr. Scott Steppan, Bio in London Coordinator (</a:t>
            </a:r>
            <a:r>
              <a:rPr lang="en-US" sz="2025" dirty="0">
                <a:solidFill>
                  <a:srgbClr val="0070C0"/>
                </a:solidFill>
                <a:hlinkClick r:id="rId4">
                  <a:extLst>
                    <a:ext uri="{A12FA001-AC4F-418D-AE19-62706E023703}">
                      <ahyp:hlinkClr xmlns:ahyp="http://schemas.microsoft.com/office/drawing/2018/hyperlinkcolor" val="tx"/>
                    </a:ext>
                  </a:extLst>
                </a:hlinkClick>
              </a:rPr>
              <a:t>steppan@bio.fsu.edu</a:t>
            </a:r>
            <a:r>
              <a:rPr lang="en-US" sz="2025" dirty="0"/>
              <a:t>) </a:t>
            </a:r>
          </a:p>
          <a:p>
            <a:pPr marL="675084" lvl="1" indent="-289322">
              <a:spcBef>
                <a:spcPts val="1519"/>
              </a:spcBef>
              <a:buFont typeface="Arial"/>
              <a:buChar char="•"/>
            </a:pPr>
            <a:r>
              <a:rPr lang="en-US" sz="2025" dirty="0"/>
              <a:t>Instructor: Dr. Scott Stagg (</a:t>
            </a:r>
            <a:r>
              <a:rPr lang="en-US" sz="2025" dirty="0">
                <a:solidFill>
                  <a:srgbClr val="0070C0"/>
                </a:solidFill>
              </a:rPr>
              <a:t>sstagg@fsu.edu</a:t>
            </a:r>
            <a:r>
              <a:rPr lang="en-US" sz="2025" dirty="0"/>
              <a:t>) </a:t>
            </a:r>
          </a:p>
          <a:p>
            <a:pPr marL="675084" lvl="1" indent="-289322">
              <a:spcBef>
                <a:spcPts val="1519"/>
              </a:spcBef>
              <a:buFont typeface="Arial"/>
              <a:buChar char="•"/>
            </a:pPr>
            <a:r>
              <a:rPr lang="en-US" sz="2025" dirty="0"/>
              <a:t>Instructor: Dr. Brittany Kraft (</a:t>
            </a:r>
            <a:r>
              <a:rPr lang="en-US" sz="2025" dirty="0">
                <a:solidFill>
                  <a:srgbClr val="0070C0"/>
                </a:solidFill>
              </a:rPr>
              <a:t>beh10d@fsu.edu</a:t>
            </a:r>
            <a:r>
              <a:rPr lang="en-US" sz="2025" dirty="0"/>
              <a:t>)</a:t>
            </a:r>
          </a:p>
          <a:p>
            <a:pPr marL="289322" indent="-289322">
              <a:spcBef>
                <a:spcPts val="1519"/>
              </a:spcBef>
              <a:buFont typeface="Arial"/>
              <a:buChar char="•"/>
            </a:pPr>
            <a:r>
              <a:rPr lang="en-US" sz="2025" dirty="0"/>
              <a:t>Biology Dept. </a:t>
            </a:r>
            <a:r>
              <a:rPr lang="en-US" sz="2025" dirty="0">
                <a:solidFill>
                  <a:srgbClr val="000000"/>
                </a:solidFill>
              </a:rPr>
              <a:t>Advising office</a:t>
            </a:r>
            <a:r>
              <a:rPr lang="en-US" sz="2025" dirty="0"/>
              <a:t> (</a:t>
            </a:r>
            <a:r>
              <a:rPr lang="en-US" sz="2025" dirty="0">
                <a:solidFill>
                  <a:srgbClr val="0070C0"/>
                </a:solidFill>
                <a:hlinkClick r:id="rId5">
                  <a:extLst>
                    <a:ext uri="{A12FA001-AC4F-418D-AE19-62706E023703}">
                      <ahyp:hlinkClr xmlns:ahyp="http://schemas.microsoft.com/office/drawing/2018/hyperlinkcolor" val="tx"/>
                    </a:ext>
                  </a:extLst>
                </a:hlinkClick>
              </a:rPr>
              <a:t>advisor@bio.fsu.edu</a:t>
            </a:r>
            <a:r>
              <a:rPr lang="en-US" sz="2025" dirty="0"/>
              <a:t>)</a:t>
            </a:r>
          </a:p>
          <a:p>
            <a:pPr marL="289322" indent="-289322">
              <a:lnSpc>
                <a:spcPct val="150000"/>
              </a:lnSpc>
              <a:spcBef>
                <a:spcPts val="1519"/>
              </a:spcBef>
              <a:buFont typeface="Arial"/>
              <a:buChar char="•"/>
            </a:pPr>
            <a:r>
              <a:rPr lang="en-US" sz="2025" dirty="0"/>
              <a:t>International Programs (</a:t>
            </a:r>
            <a:r>
              <a:rPr lang="en-US" sz="2025" dirty="0">
                <a:solidFill>
                  <a:srgbClr val="0070C0"/>
                </a:solidFill>
                <a:hlinkClick r:id="rId6">
                  <a:extLst>
                    <a:ext uri="{A12FA001-AC4F-418D-AE19-62706E023703}">
                      <ahyp:hlinkClr xmlns:ahyp="http://schemas.microsoft.com/office/drawing/2018/hyperlinkcolor" val="tx"/>
                    </a:ext>
                  </a:extLst>
                </a:hlinkClick>
              </a:rPr>
              <a:t>international.fsu.edu</a:t>
            </a:r>
            <a:r>
              <a:rPr lang="en-US" sz="2025" dirty="0"/>
              <a:t>)</a:t>
            </a:r>
            <a:br>
              <a:rPr lang="en-US" sz="2025" dirty="0"/>
            </a:br>
            <a:r>
              <a:rPr lang="en-US" sz="2025" dirty="0"/>
              <a:t>Nadya Rosario (Program Coordinator, </a:t>
            </a:r>
            <a:r>
              <a:rPr lang="en-US" sz="2025" dirty="0">
                <a:solidFill>
                  <a:srgbClr val="0070C0"/>
                </a:solidFill>
                <a:hlinkClick r:id="rId7">
                  <a:extLst>
                    <a:ext uri="{A12FA001-AC4F-418D-AE19-62706E023703}">
                      <ahyp:hlinkClr xmlns:ahyp="http://schemas.microsoft.com/office/drawing/2018/hyperlinkcolor" val="tx"/>
                    </a:ext>
                  </a:extLst>
                </a:hlinkClick>
              </a:rPr>
              <a:t>ngrosario@fsu.edu</a:t>
            </a:r>
            <a:r>
              <a:rPr lang="en-US" sz="2025" dirty="0"/>
              <a:t>)</a:t>
            </a:r>
            <a:br>
              <a:rPr lang="en-US" sz="2025" dirty="0"/>
            </a:br>
            <a:r>
              <a:rPr lang="en-US" sz="2025" dirty="0"/>
              <a:t>Megan Glogowski (Program Coordinator, </a:t>
            </a:r>
            <a:r>
              <a:rPr lang="en-US" sz="2025" dirty="0" err="1">
                <a:solidFill>
                  <a:srgbClr val="0070C0"/>
                </a:solidFill>
              </a:rPr>
              <a:t>mglogowski</a:t>
            </a:r>
            <a:r>
              <a:rPr lang="en-US" sz="2025" dirty="0" err="1">
                <a:solidFill>
                  <a:srgbClr val="0070C0"/>
                </a:solidFill>
                <a:hlinkClick r:id="rId7">
                  <a:extLst>
                    <a:ext uri="{A12FA001-AC4F-418D-AE19-62706E023703}">
                      <ahyp:hlinkClr xmlns:ahyp="http://schemas.microsoft.com/office/drawing/2018/hyperlinkcolor" val="tx"/>
                    </a:ext>
                  </a:extLst>
                </a:hlinkClick>
              </a:rPr>
              <a:t>@fsu.edu</a:t>
            </a:r>
            <a:r>
              <a:rPr lang="en-US" sz="2025" dirty="0"/>
              <a:t>)</a:t>
            </a:r>
            <a:br>
              <a:rPr lang="en-US" sz="2025" dirty="0"/>
            </a:br>
            <a:r>
              <a:rPr lang="en-US" sz="2025" dirty="0"/>
              <a:t>International Programs Advising (</a:t>
            </a:r>
            <a:r>
              <a:rPr lang="en-US" sz="2025" dirty="0" err="1">
                <a:solidFill>
                  <a:srgbClr val="0070C0"/>
                </a:solidFill>
              </a:rPr>
              <a:t>IP-AcademicAdvising@fsu.edu</a:t>
            </a:r>
            <a:r>
              <a:rPr lang="en-US" sz="2025" dirty="0"/>
              <a:t>)</a:t>
            </a:r>
            <a:br>
              <a:rPr lang="en-US" sz="2025" dirty="0"/>
            </a:br>
            <a:r>
              <a:rPr lang="en-US" sz="2025" dirty="0"/>
              <a:t>International Programs Financial Aid (</a:t>
            </a:r>
            <a:r>
              <a:rPr lang="en-US" sz="2025" dirty="0" err="1">
                <a:solidFill>
                  <a:srgbClr val="0070C0"/>
                </a:solidFill>
              </a:rPr>
              <a:t>IP-FinancialAid@fsu.edu</a:t>
            </a:r>
            <a:r>
              <a:rPr lang="en-US" sz="2025" dirty="0"/>
              <a:t>)</a:t>
            </a:r>
          </a:p>
          <a:p>
            <a:pPr marL="289322" indent="-289322">
              <a:spcBef>
                <a:spcPts val="1519"/>
              </a:spcBef>
              <a:buFont typeface="Arial"/>
              <a:buChar char="•"/>
            </a:pPr>
            <a:r>
              <a:rPr lang="en-US" sz="2025" dirty="0">
                <a:hlinkClick r:id="rId6"/>
              </a:rPr>
              <a:t>https://</a:t>
            </a:r>
            <a:r>
              <a:rPr lang="en-US" sz="2025" dirty="0" err="1">
                <a:hlinkClick r:id="rId6"/>
              </a:rPr>
              <a:t>international.fsu.edu</a:t>
            </a:r>
            <a:r>
              <a:rPr lang="en-US" sz="2025" dirty="0">
                <a:hlinkClick r:id="rId6"/>
              </a:rPr>
              <a:t>/</a:t>
            </a:r>
            <a:endParaRPr lang="en-US" sz="2025" dirty="0"/>
          </a:p>
          <a:p>
            <a:pPr>
              <a:spcBef>
                <a:spcPts val="1519"/>
              </a:spcBef>
            </a:pPr>
            <a:br>
              <a:rPr lang="en-US" sz="2025" dirty="0">
                <a:highlight>
                  <a:srgbClr val="FFFF00"/>
                </a:highlight>
              </a:rPr>
            </a:br>
            <a:endParaRPr lang="en-US" sz="2025" dirty="0">
              <a:highlight>
                <a:srgbClr val="FFFF00"/>
              </a:highlight>
            </a:endParaRPr>
          </a:p>
        </p:txBody>
      </p:sp>
    </p:spTree>
    <p:extLst>
      <p:ext uri="{BB962C8B-B14F-4D97-AF65-F5344CB8AC3E}">
        <p14:creationId xmlns:p14="http://schemas.microsoft.com/office/powerpoint/2010/main" val="4103798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E5E4D0-CB44-74B9-5C28-6F2970F81901}"/>
              </a:ext>
            </a:extLst>
          </p:cNvPr>
          <p:cNvSpPr>
            <a:spLocks noGrp="1"/>
          </p:cNvSpPr>
          <p:nvPr>
            <p:ph type="body" sz="quarter" idx="11"/>
          </p:nvPr>
        </p:nvSpPr>
        <p:spPr>
          <a:xfrm>
            <a:off x="253312" y="830670"/>
            <a:ext cx="6290072" cy="775483"/>
          </a:xfrm>
        </p:spPr>
        <p:txBody>
          <a:bodyPr>
            <a:normAutofit fontScale="92500"/>
          </a:bodyPr>
          <a:lstStyle/>
          <a:p>
            <a:r>
              <a:rPr lang="en-US" dirty="0">
                <a:latin typeface="Open Sans SemiBold" pitchFamily="2" charset="0"/>
                <a:ea typeface="Open Sans SemiBold" pitchFamily="2" charset="0"/>
                <a:cs typeface="Open Sans SemiBold" pitchFamily="2" charset="0"/>
              </a:rPr>
              <a:t>For more information:</a:t>
            </a:r>
          </a:p>
        </p:txBody>
      </p:sp>
      <p:sp>
        <p:nvSpPr>
          <p:cNvPr id="3" name="Text Placeholder 2">
            <a:extLst>
              <a:ext uri="{FF2B5EF4-FFF2-40B4-BE49-F238E27FC236}">
                <a16:creationId xmlns:a16="http://schemas.microsoft.com/office/drawing/2014/main" id="{F9A38368-DCB1-2342-89D7-29A492914500}"/>
              </a:ext>
            </a:extLst>
          </p:cNvPr>
          <p:cNvSpPr>
            <a:spLocks noGrp="1"/>
          </p:cNvSpPr>
          <p:nvPr>
            <p:ph type="body" sz="quarter" idx="12"/>
          </p:nvPr>
        </p:nvSpPr>
        <p:spPr>
          <a:xfrm>
            <a:off x="251753" y="1614290"/>
            <a:ext cx="9766494" cy="4306259"/>
          </a:xfrm>
        </p:spPr>
        <p:txBody>
          <a:bodyPr vert="horz" lIns="77153" tIns="38576" rIns="77153" bIns="38576" rtlCol="0" anchor="t">
            <a:normAutofit/>
          </a:bodyPr>
          <a:lstStyle/>
          <a:p>
            <a:pPr marL="289322" indent="-289322">
              <a:spcBef>
                <a:spcPts val="1519"/>
              </a:spcBef>
              <a:buFont typeface="Arial"/>
              <a:buChar char="•"/>
            </a:pPr>
            <a:r>
              <a:rPr lang="en-US" dirty="0">
                <a:latin typeface="+mj-lt"/>
                <a:ea typeface="Open Sans Light"/>
                <a:cs typeface="Open Sans Light"/>
              </a:rPr>
              <a:t>Scott Steppan, Bio in London Coordinator (</a:t>
            </a:r>
            <a:r>
              <a:rPr lang="en-US" dirty="0">
                <a:solidFill>
                  <a:srgbClr val="782F40"/>
                </a:solidFill>
                <a:latin typeface="+mj-lt"/>
                <a:ea typeface="Open Sans Light"/>
                <a:cs typeface="Open Sans Light"/>
                <a:hlinkClick r:id="rId3">
                  <a:extLst>
                    <a:ext uri="{A12FA001-AC4F-418D-AE19-62706E023703}">
                      <ahyp:hlinkClr xmlns:ahyp="http://schemas.microsoft.com/office/drawing/2018/hyperlinkcolor" val="tx"/>
                    </a:ext>
                  </a:extLst>
                </a:hlinkClick>
              </a:rPr>
              <a:t>steppan@bio.fsu.edu</a:t>
            </a:r>
            <a:r>
              <a:rPr lang="en-US" dirty="0">
                <a:latin typeface="+mj-lt"/>
                <a:ea typeface="Open Sans Light"/>
                <a:cs typeface="Open Sans Light"/>
              </a:rPr>
              <a:t>) </a:t>
            </a:r>
          </a:p>
          <a:p>
            <a:pPr marL="289322" indent="-289322">
              <a:spcBef>
                <a:spcPts val="1519"/>
              </a:spcBef>
              <a:buFont typeface="Arial"/>
              <a:buChar char="•"/>
            </a:pPr>
            <a:r>
              <a:rPr lang="en-US" dirty="0">
                <a:latin typeface="+mj-lt"/>
                <a:ea typeface="Open Sans Light"/>
                <a:cs typeface="Open Sans Light"/>
              </a:rPr>
              <a:t>Marie Charrel-Dennis (</a:t>
            </a:r>
            <a:r>
              <a:rPr lang="en-US" dirty="0">
                <a:solidFill>
                  <a:srgbClr val="782F40"/>
                </a:solidFill>
                <a:latin typeface="+mj-lt"/>
                <a:ea typeface="Open Sans Light"/>
                <a:cs typeface="Open Sans Light"/>
                <a:hlinkClick r:id="rId4">
                  <a:extLst>
                    <a:ext uri="{A12FA001-AC4F-418D-AE19-62706E023703}">
                      <ahyp:hlinkClr xmlns:ahyp="http://schemas.microsoft.com/office/drawing/2018/hyperlinkcolor" val="tx"/>
                    </a:ext>
                  </a:extLst>
                </a:hlinkClick>
              </a:rPr>
              <a:t>mcharreldennis@fsu.edu</a:t>
            </a:r>
            <a:r>
              <a:rPr lang="en-US" dirty="0">
                <a:latin typeface="+mj-lt"/>
                <a:ea typeface="Open Sans Light"/>
                <a:cs typeface="Open Sans Light"/>
              </a:rPr>
              <a:t>) </a:t>
            </a:r>
          </a:p>
          <a:p>
            <a:pPr marL="289322" indent="-289322">
              <a:spcBef>
                <a:spcPts val="1519"/>
              </a:spcBef>
              <a:buFont typeface="Arial"/>
              <a:buChar char="•"/>
            </a:pPr>
            <a:r>
              <a:rPr lang="en-US" dirty="0">
                <a:latin typeface="+mj-lt"/>
                <a:ea typeface="Open Sans Light"/>
                <a:cs typeface="Open Sans Light"/>
              </a:rPr>
              <a:t>Dept. </a:t>
            </a:r>
            <a:r>
              <a:rPr lang="en-US" dirty="0">
                <a:solidFill>
                  <a:srgbClr val="000000"/>
                </a:solidFill>
                <a:latin typeface="Arial"/>
                <a:ea typeface="Open Sans Light"/>
                <a:cs typeface="Open Sans Light"/>
              </a:rPr>
              <a:t>Advising office</a:t>
            </a:r>
            <a:r>
              <a:rPr lang="en-US" dirty="0">
                <a:latin typeface="+mj-lt"/>
                <a:ea typeface="Open Sans Light"/>
                <a:cs typeface="Open Sans Light"/>
              </a:rPr>
              <a:t> (</a:t>
            </a:r>
            <a:r>
              <a:rPr lang="en-US" dirty="0">
                <a:solidFill>
                  <a:srgbClr val="782F40"/>
                </a:solidFill>
                <a:latin typeface="+mj-lt"/>
                <a:ea typeface="Open Sans Light"/>
                <a:cs typeface="Open Sans Light"/>
                <a:hlinkClick r:id="rId5">
                  <a:extLst>
                    <a:ext uri="{A12FA001-AC4F-418D-AE19-62706E023703}">
                      <ahyp:hlinkClr xmlns:ahyp="http://schemas.microsoft.com/office/drawing/2018/hyperlinkcolor" val="tx"/>
                    </a:ext>
                  </a:extLst>
                </a:hlinkClick>
              </a:rPr>
              <a:t>advisor@bio.fsu.edu</a:t>
            </a:r>
            <a:r>
              <a:rPr lang="en-US" dirty="0">
                <a:latin typeface="+mj-lt"/>
                <a:ea typeface="Open Sans Light"/>
                <a:cs typeface="Open Sans Light"/>
              </a:rPr>
              <a:t>)</a:t>
            </a:r>
          </a:p>
          <a:p>
            <a:pPr marL="289322" indent="-289322">
              <a:spcBef>
                <a:spcPts val="1519"/>
              </a:spcBef>
              <a:buFont typeface="Arial"/>
              <a:buChar char="•"/>
            </a:pPr>
            <a:r>
              <a:rPr lang="en-US" dirty="0">
                <a:latin typeface="+mj-lt"/>
                <a:ea typeface="Open Sans Light"/>
                <a:cs typeface="Open Sans Light"/>
              </a:rPr>
              <a:t>International Programs Advising (</a:t>
            </a:r>
            <a:r>
              <a:rPr lang="en-US" dirty="0">
                <a:latin typeface="+mj-lt"/>
                <a:ea typeface="Open Sans Light"/>
                <a:cs typeface="Open Sans Light"/>
                <a:hlinkClick r:id="rId6"/>
              </a:rPr>
              <a:t>IP-AcademicAdvising@fsu.edu</a:t>
            </a:r>
            <a:r>
              <a:rPr lang="en-US" dirty="0">
                <a:latin typeface="+mj-lt"/>
                <a:ea typeface="Open Sans Light"/>
                <a:cs typeface="Open Sans Light"/>
              </a:rPr>
              <a:t>)</a:t>
            </a:r>
          </a:p>
          <a:p>
            <a:pPr marL="289322" indent="-289322">
              <a:spcBef>
                <a:spcPts val="1519"/>
              </a:spcBef>
              <a:buFont typeface="Arial"/>
              <a:buChar char="•"/>
            </a:pPr>
            <a:r>
              <a:rPr lang="en-US" dirty="0">
                <a:latin typeface="+mj-lt"/>
                <a:ea typeface="Open Sans Light"/>
                <a:cs typeface="Open Sans Light"/>
              </a:rPr>
              <a:t>International Programs Financial Aid (</a:t>
            </a:r>
            <a:r>
              <a:rPr lang="en-US" dirty="0">
                <a:latin typeface="+mj-lt"/>
                <a:ea typeface="Open Sans Light"/>
                <a:cs typeface="Open Sans Light"/>
                <a:hlinkClick r:id="rId7"/>
              </a:rPr>
              <a:t>IP-FinancialAid@fsu.edu</a:t>
            </a:r>
            <a:r>
              <a:rPr lang="en-US" dirty="0">
                <a:latin typeface="+mj-lt"/>
                <a:ea typeface="Open Sans Light"/>
                <a:cs typeface="Open Sans Light"/>
              </a:rPr>
              <a:t>)</a:t>
            </a:r>
          </a:p>
          <a:p>
            <a:pPr marL="289322" indent="-289322">
              <a:spcBef>
                <a:spcPts val="1519"/>
              </a:spcBef>
              <a:buFont typeface="Arial"/>
              <a:buChar char="•"/>
            </a:pPr>
            <a:r>
              <a:rPr lang="en-US" dirty="0">
                <a:latin typeface="+mj-lt"/>
                <a:ea typeface="Open Sans Light"/>
                <a:cs typeface="Open Sans Light"/>
              </a:rPr>
              <a:t>International Programs (</a:t>
            </a:r>
            <a:r>
              <a:rPr lang="en-US" dirty="0">
                <a:solidFill>
                  <a:srgbClr val="782F40"/>
                </a:solidFill>
                <a:latin typeface="+mj-lt"/>
                <a:ea typeface="Open Sans Light"/>
                <a:cs typeface="Open Sans Light"/>
                <a:hlinkClick r:id="rId8">
                  <a:extLst>
                    <a:ext uri="{A12FA001-AC4F-418D-AE19-62706E023703}">
                      <ahyp:hlinkClr xmlns:ahyp="http://schemas.microsoft.com/office/drawing/2018/hyperlinkcolor" val="tx"/>
                    </a:ext>
                  </a:extLst>
                </a:hlinkClick>
              </a:rPr>
              <a:t>international.fsu.edu</a:t>
            </a:r>
            <a:r>
              <a:rPr lang="en-US" dirty="0">
                <a:latin typeface="+mj-lt"/>
                <a:ea typeface="Open Sans Light"/>
                <a:cs typeface="Open Sans Light"/>
              </a:rPr>
              <a:t>)</a:t>
            </a:r>
          </a:p>
          <a:p>
            <a:pPr marL="289322" indent="-289322">
              <a:spcBef>
                <a:spcPts val="1519"/>
              </a:spcBef>
              <a:buFont typeface="Arial"/>
              <a:buChar char="•"/>
            </a:pPr>
            <a:r>
              <a:rPr lang="en-US" dirty="0">
                <a:latin typeface="+mj-lt"/>
              </a:rPr>
              <a:t>Nadya Rosario (Program Coordinator, </a:t>
            </a:r>
            <a:r>
              <a:rPr lang="en-US" dirty="0">
                <a:solidFill>
                  <a:schemeClr val="accent6">
                    <a:lumMod val="60000"/>
                    <a:lumOff val="40000"/>
                  </a:schemeClr>
                </a:solidFill>
                <a:latin typeface="+mj-lt"/>
                <a:hlinkClick r:id="rId9"/>
              </a:rPr>
              <a:t>ngrosario@fsu.edu</a:t>
            </a:r>
            <a:r>
              <a:rPr lang="en-US" dirty="0">
                <a:latin typeface="+mj-lt"/>
              </a:rPr>
              <a:t>)</a:t>
            </a:r>
          </a:p>
          <a:p>
            <a:pPr marL="289322" indent="-289322">
              <a:spcBef>
                <a:spcPts val="1519"/>
              </a:spcBef>
              <a:buFont typeface="Arial"/>
              <a:buChar char="•"/>
            </a:pPr>
            <a:r>
              <a:rPr lang="en-US" dirty="0">
                <a:latin typeface="+mj-lt"/>
                <a:ea typeface="Open Sans Light"/>
                <a:cs typeface="Open Sans Light"/>
              </a:rPr>
              <a:t>Megan Glogowski (Program Coordinator, </a:t>
            </a:r>
            <a:r>
              <a:rPr lang="en-US" dirty="0">
                <a:latin typeface="+mj-lt"/>
                <a:ea typeface="Open Sans Light"/>
                <a:cs typeface="Open Sans Light"/>
                <a:hlinkClick r:id="rId10"/>
              </a:rPr>
              <a:t>mglogowski@fsu.edu</a:t>
            </a:r>
            <a:r>
              <a:rPr lang="en-US" dirty="0">
                <a:latin typeface="+mj-lt"/>
                <a:ea typeface="Open Sans Light"/>
                <a:cs typeface="Open Sans Light"/>
              </a:rPr>
              <a:t>)</a:t>
            </a:r>
          </a:p>
          <a:p>
            <a:endParaRPr lang="en-US" dirty="0"/>
          </a:p>
        </p:txBody>
      </p:sp>
    </p:spTree>
    <p:extLst>
      <p:ext uri="{BB962C8B-B14F-4D97-AF65-F5344CB8AC3E}">
        <p14:creationId xmlns:p14="http://schemas.microsoft.com/office/powerpoint/2010/main" val="2626978847"/>
      </p:ext>
    </p:extLst>
  </p:cSld>
  <p:clrMapOvr>
    <a:masterClrMapping/>
  </p:clrMapOvr>
  <p:extLst>
    <p:ext uri="{6950BFC3-D8DA-4A85-94F7-54DA5524770B}">
      <p188:commentRel xmlns:p188="http://schemas.microsoft.com/office/powerpoint/2018/8/main" r:id="rId2"/>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person, building, man&#10;&#10;Description automatically generated">
            <a:extLst>
              <a:ext uri="{FF2B5EF4-FFF2-40B4-BE49-F238E27FC236}">
                <a16:creationId xmlns:a16="http://schemas.microsoft.com/office/drawing/2014/main" id="{47B3A6CB-D88C-4ACD-A286-36BBE6FB30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31" r="3208"/>
          <a:stretch/>
        </p:blipFill>
        <p:spPr>
          <a:xfrm>
            <a:off x="2571750" y="535781"/>
            <a:ext cx="7715250" cy="5786438"/>
          </a:xfrm>
          <a:prstGeom prst="rect">
            <a:avLst/>
          </a:prstGeom>
        </p:spPr>
      </p:pic>
      <p:sp>
        <p:nvSpPr>
          <p:cNvPr id="6" name="TextBox 5"/>
          <p:cNvSpPr txBox="1"/>
          <p:nvPr/>
        </p:nvSpPr>
        <p:spPr>
          <a:xfrm>
            <a:off x="2571749" y="631577"/>
            <a:ext cx="4171113" cy="1370953"/>
          </a:xfrm>
          <a:prstGeom prst="rect">
            <a:avLst/>
          </a:prstGeom>
          <a:noFill/>
        </p:spPr>
        <p:txBody>
          <a:bodyPr wrap="square" rtlCol="0">
            <a:spAutoFit/>
          </a:bodyPr>
          <a:lstStyle/>
          <a:p>
            <a:pPr>
              <a:lnSpc>
                <a:spcPct val="80000"/>
              </a:lnSpc>
            </a:pPr>
            <a:r>
              <a:rPr lang="en-US" sz="5063" b="1" dirty="0">
                <a:latin typeface="Abadi MT Condensed Light"/>
                <a:cs typeface="Abadi MT Condensed Light"/>
              </a:rPr>
              <a:t>Biology in </a:t>
            </a:r>
          </a:p>
          <a:p>
            <a:pPr>
              <a:lnSpc>
                <a:spcPct val="80000"/>
              </a:lnSpc>
            </a:pPr>
            <a:r>
              <a:rPr lang="en-US" sz="5063" b="1" dirty="0">
                <a:latin typeface="Abadi MT Condensed Light"/>
                <a:cs typeface="Abadi MT Condensed Light"/>
              </a:rPr>
              <a:t>London</a:t>
            </a:r>
          </a:p>
        </p:txBody>
      </p:sp>
      <p:pic>
        <p:nvPicPr>
          <p:cNvPr id="2" name="Google Shape;184;p29">
            <a:extLst>
              <a:ext uri="{FF2B5EF4-FFF2-40B4-BE49-F238E27FC236}">
                <a16:creationId xmlns:a16="http://schemas.microsoft.com/office/drawing/2014/main" id="{DFD4C336-7921-7B88-EA23-983FB8964F43}"/>
              </a:ext>
            </a:extLst>
          </p:cNvPr>
          <p:cNvPicPr preferRelativeResize="0"/>
          <p:nvPr/>
        </p:nvPicPr>
        <p:blipFill rotWithShape="1">
          <a:blip r:embed="rId4">
            <a:alphaModFix/>
          </a:blip>
          <a:srcRect/>
          <a:stretch/>
        </p:blipFill>
        <p:spPr>
          <a:xfrm>
            <a:off x="214235" y="880178"/>
            <a:ext cx="1959836" cy="1306557"/>
          </a:xfrm>
          <a:prstGeom prst="rect">
            <a:avLst/>
          </a:prstGeom>
          <a:noFill/>
          <a:ln w="38100" cap="sq" cmpd="sng">
            <a:solidFill>
              <a:srgbClr val="671A2D"/>
            </a:solidFill>
            <a:prstDash val="solid"/>
            <a:miter lim="8000"/>
            <a:headEnd type="none" w="sm" len="sm"/>
            <a:tailEnd type="none" w="sm" len="sm"/>
          </a:ln>
          <a:effectLst>
            <a:outerShdw blurRad="50800" dist="38100" dir="2700000" algn="tl" rotWithShape="0">
              <a:srgbClr val="000000">
                <a:alpha val="41568"/>
              </a:srgbClr>
            </a:outerShdw>
          </a:effectLst>
        </p:spPr>
      </p:pic>
      <p:pic>
        <p:nvPicPr>
          <p:cNvPr id="3" name="Google Shape;185;p29">
            <a:extLst>
              <a:ext uri="{FF2B5EF4-FFF2-40B4-BE49-F238E27FC236}">
                <a16:creationId xmlns:a16="http://schemas.microsoft.com/office/drawing/2014/main" id="{A8593480-03F6-3833-918D-C5A0D619C2A8}"/>
              </a:ext>
            </a:extLst>
          </p:cNvPr>
          <p:cNvPicPr preferRelativeResize="0"/>
          <p:nvPr/>
        </p:nvPicPr>
        <p:blipFill rotWithShape="1">
          <a:blip r:embed="rId5">
            <a:alphaModFix/>
          </a:blip>
          <a:srcRect/>
          <a:stretch/>
        </p:blipFill>
        <p:spPr>
          <a:xfrm>
            <a:off x="189539" y="2384958"/>
            <a:ext cx="1984535" cy="1323023"/>
          </a:xfrm>
          <a:prstGeom prst="rect">
            <a:avLst/>
          </a:prstGeom>
          <a:noFill/>
          <a:ln w="38100" cap="sq" cmpd="sng">
            <a:solidFill>
              <a:srgbClr val="671A2D"/>
            </a:solidFill>
            <a:prstDash val="solid"/>
            <a:miter lim="8000"/>
            <a:headEnd type="none" w="sm" len="sm"/>
            <a:tailEnd type="none" w="sm" len="sm"/>
          </a:ln>
          <a:effectLst>
            <a:outerShdw blurRad="50800" dist="38100" dir="2700000" algn="tl" rotWithShape="0">
              <a:srgbClr val="000000">
                <a:alpha val="41568"/>
              </a:srgbClr>
            </a:outerShdw>
          </a:effectLst>
        </p:spPr>
      </p:pic>
      <p:pic>
        <p:nvPicPr>
          <p:cNvPr id="7" name="Google Shape;186;p29">
            <a:extLst>
              <a:ext uri="{FF2B5EF4-FFF2-40B4-BE49-F238E27FC236}">
                <a16:creationId xmlns:a16="http://schemas.microsoft.com/office/drawing/2014/main" id="{68462528-3BC2-BFBF-26F9-5FA31736BDF5}"/>
              </a:ext>
            </a:extLst>
          </p:cNvPr>
          <p:cNvPicPr preferRelativeResize="0"/>
          <p:nvPr/>
        </p:nvPicPr>
        <p:blipFill rotWithShape="1">
          <a:blip r:embed="rId6">
            <a:alphaModFix/>
          </a:blip>
          <a:srcRect/>
          <a:stretch/>
        </p:blipFill>
        <p:spPr>
          <a:xfrm>
            <a:off x="183884" y="3906202"/>
            <a:ext cx="1984535" cy="1323023"/>
          </a:xfrm>
          <a:prstGeom prst="rect">
            <a:avLst/>
          </a:prstGeom>
          <a:noFill/>
          <a:ln w="38100" cap="sq" cmpd="sng">
            <a:solidFill>
              <a:srgbClr val="671A2D"/>
            </a:solidFill>
            <a:prstDash val="solid"/>
            <a:miter lim="8000"/>
            <a:headEnd type="none" w="sm" len="sm"/>
            <a:tailEnd type="none" w="sm" len="sm"/>
          </a:ln>
          <a:effectLst>
            <a:outerShdw blurRad="50800" dist="38100" dir="2700000" algn="tl" rotWithShape="0">
              <a:srgbClr val="000000">
                <a:alpha val="41568"/>
              </a:srgbClr>
            </a:outerShdw>
          </a:effectLst>
        </p:spPr>
      </p:pic>
      <p:pic>
        <p:nvPicPr>
          <p:cNvPr id="13" name="Picture 12" descr="A black and gold sign&#10;&#10;AI-generated content may be incorrect.">
            <a:extLst>
              <a:ext uri="{FF2B5EF4-FFF2-40B4-BE49-F238E27FC236}">
                <a16:creationId xmlns:a16="http://schemas.microsoft.com/office/drawing/2014/main" id="{A0313127-E51C-FCFF-EADC-FFE5B786F6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42863" y="5345533"/>
            <a:ext cx="3544140" cy="840364"/>
          </a:xfrm>
          <a:prstGeom prst="rect">
            <a:avLst/>
          </a:prstGeom>
        </p:spPr>
      </p:pic>
    </p:spTree>
    <p:extLst>
      <p:ext uri="{BB962C8B-B14F-4D97-AF65-F5344CB8AC3E}">
        <p14:creationId xmlns:p14="http://schemas.microsoft.com/office/powerpoint/2010/main" val="781846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AE4BE-7EE4-63AD-3479-B282D731343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6FC1411-993D-0BF0-A674-F121C0C04EC8}"/>
              </a:ext>
            </a:extLst>
          </p:cNvPr>
          <p:cNvSpPr txBox="1"/>
          <p:nvPr/>
        </p:nvSpPr>
        <p:spPr>
          <a:xfrm>
            <a:off x="541593" y="765365"/>
            <a:ext cx="7669473" cy="507831"/>
          </a:xfrm>
          <a:prstGeom prst="rect">
            <a:avLst/>
          </a:prstGeom>
          <a:noFill/>
        </p:spPr>
        <p:txBody>
          <a:bodyPr wrap="square" rtlCol="0">
            <a:spAutoFit/>
          </a:bodyPr>
          <a:lstStyle/>
          <a:p>
            <a:r>
              <a:rPr lang="en-US" sz="2700" dirty="0">
                <a:latin typeface="Arial"/>
              </a:rPr>
              <a:t>Biology in London Program — Summer 2026</a:t>
            </a:r>
          </a:p>
        </p:txBody>
      </p:sp>
      <p:cxnSp>
        <p:nvCxnSpPr>
          <p:cNvPr id="6" name="Straight Connector 5">
            <a:extLst>
              <a:ext uri="{FF2B5EF4-FFF2-40B4-BE49-F238E27FC236}">
                <a16:creationId xmlns:a16="http://schemas.microsoft.com/office/drawing/2014/main" id="{1FA829FD-1EF0-E83E-BC7D-1F33DCD2770C}"/>
              </a:ext>
            </a:extLst>
          </p:cNvPr>
          <p:cNvCxnSpPr>
            <a:cxnSpLocks/>
          </p:cNvCxnSpPr>
          <p:nvPr/>
        </p:nvCxnSpPr>
        <p:spPr>
          <a:xfrm>
            <a:off x="307563" y="1258767"/>
            <a:ext cx="9411715"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1DAB1DCE-ABC2-00B9-D593-272473D64807}"/>
              </a:ext>
            </a:extLst>
          </p:cNvPr>
          <p:cNvSpPr txBox="1"/>
          <p:nvPr/>
        </p:nvSpPr>
        <p:spPr>
          <a:xfrm>
            <a:off x="412142" y="1754022"/>
            <a:ext cx="9939153" cy="1442959"/>
          </a:xfrm>
          <a:prstGeom prst="rect">
            <a:avLst/>
          </a:prstGeom>
          <a:noFill/>
        </p:spPr>
        <p:txBody>
          <a:bodyPr wrap="square" rtlCol="0">
            <a:spAutoFit/>
          </a:bodyPr>
          <a:lstStyle/>
          <a:p>
            <a:pPr marL="241102" indent="-241102">
              <a:buFont typeface="Arial"/>
              <a:buChar char="•"/>
            </a:pPr>
            <a:r>
              <a:rPr lang="en-US" sz="2194" dirty="0">
                <a:solidFill>
                  <a:srgbClr val="000000"/>
                </a:solidFill>
              </a:rPr>
              <a:t>Live in a safe, vibrant city in a foreign country</a:t>
            </a:r>
          </a:p>
          <a:p>
            <a:pPr marL="241102" indent="-241102">
              <a:buFont typeface="Arial"/>
              <a:buChar char="•"/>
            </a:pPr>
            <a:r>
              <a:rPr lang="en-US" sz="2194" dirty="0"/>
              <a:t>Satisfy graduation requirements (2 electives)</a:t>
            </a:r>
          </a:p>
          <a:p>
            <a:pPr marL="241102" indent="-241102">
              <a:buFont typeface="Arial"/>
              <a:buChar char="•"/>
            </a:pPr>
            <a:r>
              <a:rPr lang="en-US" sz="2194" dirty="0"/>
              <a:t>Small class sizes and more personal interaction with teachers</a:t>
            </a:r>
          </a:p>
          <a:p>
            <a:pPr marL="241102" indent="-241102">
              <a:buFont typeface="Arial"/>
              <a:buChar char="•"/>
            </a:pPr>
            <a:r>
              <a:rPr lang="en-US" sz="2194" dirty="0"/>
              <a:t>Learning experiences and resources not available in Florida (esp. museums)</a:t>
            </a:r>
          </a:p>
        </p:txBody>
      </p:sp>
      <p:sp>
        <p:nvSpPr>
          <p:cNvPr id="9" name="TextBox 8">
            <a:extLst>
              <a:ext uri="{FF2B5EF4-FFF2-40B4-BE49-F238E27FC236}">
                <a16:creationId xmlns:a16="http://schemas.microsoft.com/office/drawing/2014/main" id="{B21A99C7-2BB4-7C23-35E5-B6508205B550}"/>
              </a:ext>
            </a:extLst>
          </p:cNvPr>
          <p:cNvSpPr txBox="1"/>
          <p:nvPr/>
        </p:nvSpPr>
        <p:spPr>
          <a:xfrm>
            <a:off x="541592" y="1294259"/>
            <a:ext cx="5145107" cy="507831"/>
          </a:xfrm>
          <a:prstGeom prst="rect">
            <a:avLst/>
          </a:prstGeom>
          <a:noFill/>
        </p:spPr>
        <p:txBody>
          <a:bodyPr wrap="square">
            <a:spAutoFit/>
          </a:bodyPr>
          <a:lstStyle/>
          <a:p>
            <a:pPr>
              <a:defRPr/>
            </a:pPr>
            <a:r>
              <a:rPr lang="en-US" sz="2700" dirty="0">
                <a:solidFill>
                  <a:prstClr val="black"/>
                </a:solidFill>
                <a:latin typeface="Arial"/>
              </a:rPr>
              <a:t>Why study biology in London?</a:t>
            </a:r>
          </a:p>
        </p:txBody>
      </p:sp>
      <p:pic>
        <p:nvPicPr>
          <p:cNvPr id="1026" name="Picture 2" descr="crick interior Scientists Begin Moving Into London’s New Francis Crick Institute">
            <a:extLst>
              <a:ext uri="{FF2B5EF4-FFF2-40B4-BE49-F238E27FC236}">
                <a16:creationId xmlns:a16="http://schemas.microsoft.com/office/drawing/2014/main" id="{32A1F27F-E4C3-1460-631C-31379EBC61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453" b="15625"/>
          <a:stretch>
            <a:fillRect/>
          </a:stretch>
        </p:blipFill>
        <p:spPr bwMode="auto">
          <a:xfrm>
            <a:off x="0" y="3515800"/>
            <a:ext cx="10287000" cy="28064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580BAD0-05FF-5CEF-FAED-D0F3913D0E8D}"/>
              </a:ext>
            </a:extLst>
          </p:cNvPr>
          <p:cNvSpPr txBox="1"/>
          <p:nvPr/>
        </p:nvSpPr>
        <p:spPr>
          <a:xfrm>
            <a:off x="86182" y="5504016"/>
            <a:ext cx="1667081" cy="577081"/>
          </a:xfrm>
          <a:prstGeom prst="rect">
            <a:avLst/>
          </a:prstGeom>
          <a:noFill/>
        </p:spPr>
        <p:txBody>
          <a:bodyPr wrap="square" rtlCol="0">
            <a:spAutoFit/>
          </a:bodyPr>
          <a:lstStyle/>
          <a:p>
            <a:r>
              <a:rPr lang="en-US" sz="1575" b="1" i="1" dirty="0">
                <a:solidFill>
                  <a:schemeClr val="bg1"/>
                </a:solidFill>
              </a:rPr>
              <a:t>The Francis Crick Institute</a:t>
            </a:r>
          </a:p>
        </p:txBody>
      </p:sp>
      <p:pic>
        <p:nvPicPr>
          <p:cNvPr id="3" name="Picture 2" descr="A black background with red text&#10;&#10;AI-generated content may be incorrect.">
            <a:extLst>
              <a:ext uri="{FF2B5EF4-FFF2-40B4-BE49-F238E27FC236}">
                <a16:creationId xmlns:a16="http://schemas.microsoft.com/office/drawing/2014/main" id="{12259642-800B-B567-09D8-5B2FF58D1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7872" y="612316"/>
            <a:ext cx="1699131" cy="399752"/>
          </a:xfrm>
          <a:prstGeom prst="rect">
            <a:avLst/>
          </a:prstGeom>
        </p:spPr>
      </p:pic>
    </p:spTree>
    <p:extLst>
      <p:ext uri="{BB962C8B-B14F-4D97-AF65-F5344CB8AC3E}">
        <p14:creationId xmlns:p14="http://schemas.microsoft.com/office/powerpoint/2010/main" val="728217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A3E15-1293-BC3D-D94F-A2EB6BC45E3B}"/>
              </a:ext>
            </a:extLst>
          </p:cNvPr>
          <p:cNvSpPr>
            <a:spLocks noGrp="1"/>
          </p:cNvSpPr>
          <p:nvPr>
            <p:ph type="title"/>
          </p:nvPr>
        </p:nvSpPr>
        <p:spPr>
          <a:xfrm>
            <a:off x="743087" y="903835"/>
            <a:ext cx="8324879" cy="1413579"/>
          </a:xfrm>
        </p:spPr>
        <p:txBody>
          <a:bodyPr>
            <a:normAutofit/>
          </a:bodyPr>
          <a:lstStyle/>
          <a:p>
            <a:r>
              <a:rPr lang="en-US" sz="5400" dirty="0">
                <a:solidFill>
                  <a:schemeClr val="tx1"/>
                </a:solidFill>
                <a:latin typeface="Gill Sans MT" panose="020B0502020104020203" pitchFamily="34" charset="77"/>
              </a:rPr>
              <a:t>The London Experience</a:t>
            </a:r>
          </a:p>
        </p:txBody>
      </p:sp>
    </p:spTree>
    <p:extLst>
      <p:ext uri="{BB962C8B-B14F-4D97-AF65-F5344CB8AC3E}">
        <p14:creationId xmlns:p14="http://schemas.microsoft.com/office/powerpoint/2010/main" val="3264376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1400" y="1795142"/>
            <a:ext cx="4584983" cy="4386777"/>
          </a:xfrm>
          <a:prstGeom prst="rect">
            <a:avLst/>
          </a:prstGeom>
        </p:spPr>
        <p:txBody>
          <a:bodyPr wrap="square" lIns="77153" tIns="38576" rIns="77153" bIns="38576" anchor="t">
            <a:spAutoFit/>
          </a:bodyPr>
          <a:lstStyle/>
          <a:p>
            <a:pPr>
              <a:spcBef>
                <a:spcPts val="1181"/>
              </a:spcBef>
              <a:defRPr sz="2800" spc="28">
                <a:latin typeface="Avenir Next"/>
                <a:ea typeface="Avenir Next"/>
                <a:cs typeface="Avenir Next"/>
                <a:sym typeface="Avenir Next"/>
              </a:defRPr>
            </a:pPr>
            <a:r>
              <a:rPr lang="en-US" sz="2700" spc="24" dirty="0">
                <a:solidFill>
                  <a:prstClr val="white"/>
                </a:solidFill>
                <a:latin typeface="Avenir Next"/>
                <a:ea typeface="Avenir Next"/>
                <a:cs typeface="Avenir Next"/>
                <a:sym typeface="Avenir Next"/>
              </a:rPr>
              <a:t>Florida State University’s International Programs is proud to celebrate more than 65 years of experience in international education and is a nationally recognized leader in the field of study abroad programs.</a:t>
            </a:r>
          </a:p>
          <a:p>
            <a:pPr marL="385763" indent="-385763">
              <a:spcBef>
                <a:spcPts val="1181"/>
              </a:spcBef>
              <a:buFont typeface="Arial" panose="020B0604020202020204" pitchFamily="34" charset="0"/>
              <a:buChar char="•"/>
              <a:defRPr sz="2800" spc="28">
                <a:latin typeface="Avenir Next"/>
                <a:ea typeface="Avenir Next"/>
                <a:cs typeface="Avenir Next"/>
                <a:sym typeface="Avenir Next"/>
              </a:defRPr>
            </a:pPr>
            <a:endParaRPr lang="en-US" sz="2700" spc="24" dirty="0">
              <a:solidFill>
                <a:prstClr val="white"/>
              </a:solidFill>
              <a:latin typeface="Avenir Next"/>
              <a:ea typeface="Avenir Next"/>
              <a:cs typeface="Avenir Next"/>
              <a:sym typeface="Avenir Next"/>
            </a:endParaRPr>
          </a:p>
        </p:txBody>
      </p:sp>
      <p:pic>
        <p:nvPicPr>
          <p:cNvPr id="4" name="Picture 3" descr="A large bridge over some water in front of a building&#10;&#10;Description automatically generated">
            <a:extLst>
              <a:ext uri="{FF2B5EF4-FFF2-40B4-BE49-F238E27FC236}">
                <a16:creationId xmlns:a16="http://schemas.microsoft.com/office/drawing/2014/main" id="{146082CA-C5B7-45A0-B73B-3EC466B3DD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9262" y="1243014"/>
            <a:ext cx="2893219" cy="1928619"/>
          </a:xfrm>
          <a:prstGeom prst="rect">
            <a:avLst/>
          </a:prstGeom>
        </p:spPr>
      </p:pic>
      <p:pic>
        <p:nvPicPr>
          <p:cNvPr id="8" name="Picture 7">
            <a:extLst>
              <a:ext uri="{FF2B5EF4-FFF2-40B4-BE49-F238E27FC236}">
                <a16:creationId xmlns:a16="http://schemas.microsoft.com/office/drawing/2014/main" id="{923CBD46-6C8E-4872-84CF-328696FF8D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9265" y="3307382"/>
            <a:ext cx="2901988" cy="2179019"/>
          </a:xfrm>
          <a:prstGeom prst="rect">
            <a:avLst/>
          </a:prstGeom>
        </p:spPr>
      </p:pic>
      <p:pic>
        <p:nvPicPr>
          <p:cNvPr id="5" name="Picture 4">
            <a:extLst>
              <a:ext uri="{FF2B5EF4-FFF2-40B4-BE49-F238E27FC236}">
                <a16:creationId xmlns:a16="http://schemas.microsoft.com/office/drawing/2014/main" id="{D087ABE0-0E1C-A4A7-D21F-D7B971E19BAD}"/>
              </a:ext>
            </a:extLst>
          </p:cNvPr>
          <p:cNvPicPr>
            <a:picLocks noChangeAspect="1"/>
          </p:cNvPicPr>
          <p:nvPr/>
        </p:nvPicPr>
        <p:blipFill rotWithShape="1">
          <a:blip r:embed="rId4"/>
          <a:srcRect l="13394" t="22515" r="12486" b="21043"/>
          <a:stretch/>
        </p:blipFill>
        <p:spPr>
          <a:xfrm>
            <a:off x="9568851" y="5967317"/>
            <a:ext cx="610137" cy="277749"/>
          </a:xfrm>
          <a:prstGeom prst="rect">
            <a:avLst/>
          </a:prstGeom>
          <a:solidFill>
            <a:srgbClr val="982B48">
              <a:alpha val="0"/>
            </a:srgbClr>
          </a:solidFill>
          <a:ln>
            <a:solidFill>
              <a:schemeClr val="accent1"/>
            </a:solidFill>
          </a:ln>
        </p:spPr>
      </p:pic>
    </p:spTree>
    <p:extLst>
      <p:ext uri="{BB962C8B-B14F-4D97-AF65-F5344CB8AC3E}">
        <p14:creationId xmlns:p14="http://schemas.microsoft.com/office/powerpoint/2010/main" val="568914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56"/>
          <p:cNvSpPr txBox="1">
            <a:spLocks/>
          </p:cNvSpPr>
          <p:nvPr/>
        </p:nvSpPr>
        <p:spPr>
          <a:xfrm>
            <a:off x="1322231" y="746511"/>
            <a:ext cx="7586663" cy="884431"/>
          </a:xfrm>
          <a:prstGeom prst="rect">
            <a:avLst/>
          </a:prstGeom>
        </p:spPr>
        <p:txBody>
          <a:bodyPr vert="horz" lIns="77153" tIns="38576" rIns="77153" bIns="38576" rtlCol="0" anchor="t">
            <a:noAutofit/>
          </a:bodyPr>
          <a:lstStyle>
            <a:lvl1pPr algn="l" defTabSz="490727" rtl="0" eaLnBrk="1" latinLnBrk="0" hangingPunct="1">
              <a:spcBef>
                <a:spcPts val="1900"/>
              </a:spcBef>
              <a:buNone/>
              <a:defRPr sz="6048" kern="1200" cap="all">
                <a:solidFill>
                  <a:schemeClr val="tx1"/>
                </a:solidFill>
                <a:latin typeface="DIN Condensed"/>
                <a:ea typeface="DIN Condensed"/>
                <a:cs typeface="DIN Condensed"/>
                <a:sym typeface="DIN Condensed"/>
              </a:defRPr>
            </a:lvl1pPr>
          </a:lstStyle>
          <a:p>
            <a:pPr algn="ctr" defTabSz="771525">
              <a:spcBef>
                <a:spcPts val="1941"/>
              </a:spcBef>
            </a:pPr>
            <a:r>
              <a:rPr lang="en-US" sz="4556" dirty="0">
                <a:solidFill>
                  <a:prstClr val="white"/>
                </a:solidFill>
                <a:latin typeface="Calibri" panose="020F0502020204030204" pitchFamily="34" charset="0"/>
              </a:rPr>
              <a:t>London Study Center</a:t>
            </a:r>
          </a:p>
        </p:txBody>
      </p:sp>
      <p:sp>
        <p:nvSpPr>
          <p:cNvPr id="8" name="Shape 217"/>
          <p:cNvSpPr/>
          <p:nvPr/>
        </p:nvSpPr>
        <p:spPr>
          <a:xfrm>
            <a:off x="3150394" y="1500188"/>
            <a:ext cx="3930338" cy="0"/>
          </a:xfrm>
          <a:prstGeom prst="line">
            <a:avLst/>
          </a:prstGeom>
          <a:ln w="38100" cap="rnd">
            <a:solidFill>
              <a:schemeClr val="bg1"/>
            </a:solidFill>
            <a:custDash>
              <a:ds d="100000" sp="200000"/>
            </a:custDash>
          </a:ln>
        </p:spPr>
        <p:txBody>
          <a:bodyPr lIns="42863" tIns="42863" rIns="42863" bIns="42863" anchor="ctr"/>
          <a:lstStyle/>
          <a:p>
            <a:pPr defTabSz="385763">
              <a:defRPr sz="1200">
                <a:latin typeface="Helvetica"/>
                <a:ea typeface="Helvetica"/>
                <a:cs typeface="Helvetica"/>
                <a:sym typeface="Helvetica"/>
              </a:defRPr>
            </a:pPr>
            <a:endParaRPr sz="1013">
              <a:solidFill>
                <a:prstClr val="black"/>
              </a:solidFill>
              <a:latin typeface="Helvetica"/>
              <a:ea typeface="Helvetica"/>
              <a:cs typeface="Helvetica"/>
              <a:sym typeface="Helvetica"/>
            </a:endParaRPr>
          </a:p>
        </p:txBody>
      </p:sp>
      <p:pic>
        <p:nvPicPr>
          <p:cNvPr id="22" name="Google Shape;184;p29">
            <a:extLst>
              <a:ext uri="{FF2B5EF4-FFF2-40B4-BE49-F238E27FC236}">
                <a16:creationId xmlns:a16="http://schemas.microsoft.com/office/drawing/2014/main" id="{8852D774-2840-4B89-9B23-F78FDC916F55}"/>
              </a:ext>
            </a:extLst>
          </p:cNvPr>
          <p:cNvPicPr preferRelativeResize="0"/>
          <p:nvPr/>
        </p:nvPicPr>
        <p:blipFill rotWithShape="1">
          <a:blip r:embed="rId2">
            <a:alphaModFix/>
          </a:blip>
          <a:srcRect/>
          <a:stretch/>
        </p:blipFill>
        <p:spPr>
          <a:xfrm>
            <a:off x="1768394" y="1731340"/>
            <a:ext cx="1959836" cy="1306557"/>
          </a:xfrm>
          <a:prstGeom prst="rect">
            <a:avLst/>
          </a:prstGeom>
          <a:noFill/>
          <a:ln w="38100" cap="sq" cmpd="sng">
            <a:solidFill>
              <a:srgbClr val="671A2D"/>
            </a:solidFill>
            <a:prstDash val="solid"/>
            <a:miter lim="8000"/>
            <a:headEnd type="none" w="sm" len="sm"/>
            <a:tailEnd type="none" w="sm" len="sm"/>
          </a:ln>
          <a:effectLst>
            <a:outerShdw blurRad="50800" dist="38100" dir="2700000" algn="tl" rotWithShape="0">
              <a:srgbClr val="000000">
                <a:alpha val="41568"/>
              </a:srgbClr>
            </a:outerShdw>
          </a:effectLst>
        </p:spPr>
      </p:pic>
      <p:pic>
        <p:nvPicPr>
          <p:cNvPr id="23" name="Google Shape;185;p29">
            <a:extLst>
              <a:ext uri="{FF2B5EF4-FFF2-40B4-BE49-F238E27FC236}">
                <a16:creationId xmlns:a16="http://schemas.microsoft.com/office/drawing/2014/main" id="{A1E7C2B9-5E54-479D-AA53-C78243663AD9}"/>
              </a:ext>
            </a:extLst>
          </p:cNvPr>
          <p:cNvPicPr preferRelativeResize="0"/>
          <p:nvPr/>
        </p:nvPicPr>
        <p:blipFill rotWithShape="1">
          <a:blip r:embed="rId3">
            <a:alphaModFix/>
          </a:blip>
          <a:srcRect/>
          <a:stretch/>
        </p:blipFill>
        <p:spPr>
          <a:xfrm>
            <a:off x="1743700" y="3236120"/>
            <a:ext cx="1984535" cy="1323023"/>
          </a:xfrm>
          <a:prstGeom prst="rect">
            <a:avLst/>
          </a:prstGeom>
          <a:noFill/>
          <a:ln w="38100" cap="sq" cmpd="sng">
            <a:solidFill>
              <a:srgbClr val="671A2D"/>
            </a:solidFill>
            <a:prstDash val="solid"/>
            <a:miter lim="8000"/>
            <a:headEnd type="none" w="sm" len="sm"/>
            <a:tailEnd type="none" w="sm" len="sm"/>
          </a:ln>
          <a:effectLst>
            <a:outerShdw blurRad="50800" dist="38100" dir="2700000" algn="tl" rotWithShape="0">
              <a:srgbClr val="000000">
                <a:alpha val="41568"/>
              </a:srgbClr>
            </a:outerShdw>
          </a:effectLst>
        </p:spPr>
      </p:pic>
      <p:pic>
        <p:nvPicPr>
          <p:cNvPr id="24" name="Google Shape;186;p29">
            <a:extLst>
              <a:ext uri="{FF2B5EF4-FFF2-40B4-BE49-F238E27FC236}">
                <a16:creationId xmlns:a16="http://schemas.microsoft.com/office/drawing/2014/main" id="{6C49F0DB-5A5F-4AC9-8731-B47545EF34D0}"/>
              </a:ext>
            </a:extLst>
          </p:cNvPr>
          <p:cNvPicPr preferRelativeResize="0"/>
          <p:nvPr/>
        </p:nvPicPr>
        <p:blipFill rotWithShape="1">
          <a:blip r:embed="rId4">
            <a:alphaModFix/>
          </a:blip>
          <a:srcRect/>
          <a:stretch/>
        </p:blipFill>
        <p:spPr>
          <a:xfrm>
            <a:off x="1738043" y="4757365"/>
            <a:ext cx="1984535" cy="1323023"/>
          </a:xfrm>
          <a:prstGeom prst="rect">
            <a:avLst/>
          </a:prstGeom>
          <a:noFill/>
          <a:ln w="38100" cap="sq" cmpd="sng">
            <a:solidFill>
              <a:srgbClr val="671A2D"/>
            </a:solidFill>
            <a:prstDash val="solid"/>
            <a:miter lim="8000"/>
            <a:headEnd type="none" w="sm" len="sm"/>
            <a:tailEnd type="none" w="sm" len="sm"/>
          </a:ln>
          <a:effectLst>
            <a:outerShdw blurRad="50800" dist="38100" dir="2700000" algn="tl" rotWithShape="0">
              <a:srgbClr val="000000">
                <a:alpha val="41568"/>
              </a:srgbClr>
            </a:outerShdw>
          </a:effectLst>
        </p:spPr>
      </p:pic>
      <p:sp>
        <p:nvSpPr>
          <p:cNvPr id="26" name="Google Shape;189;p29">
            <a:extLst>
              <a:ext uri="{FF2B5EF4-FFF2-40B4-BE49-F238E27FC236}">
                <a16:creationId xmlns:a16="http://schemas.microsoft.com/office/drawing/2014/main" id="{E2379805-DB7E-4602-A756-786561235249}"/>
              </a:ext>
            </a:extLst>
          </p:cNvPr>
          <p:cNvSpPr txBox="1"/>
          <p:nvPr/>
        </p:nvSpPr>
        <p:spPr>
          <a:xfrm>
            <a:off x="4171330" y="1631802"/>
            <a:ext cx="5247983" cy="2463045"/>
          </a:xfrm>
          <a:prstGeom prst="rect">
            <a:avLst/>
          </a:prstGeom>
          <a:noFill/>
          <a:ln>
            <a:noFill/>
          </a:ln>
        </p:spPr>
        <p:txBody>
          <a:bodyPr spcFirstLastPara="1" wrap="square" lIns="77140" tIns="38559" rIns="77140" bIns="38559" anchor="t" anchorCtr="0">
            <a:noAutofit/>
          </a:bodyPr>
          <a:lstStyle/>
          <a:p>
            <a:pPr marL="385763" indent="-385763">
              <a:lnSpc>
                <a:spcPct val="80000"/>
              </a:lnSpc>
              <a:spcBef>
                <a:spcPts val="2025"/>
              </a:spcBef>
              <a:buClr>
                <a:srgbClr val="FFFFFF"/>
              </a:buClr>
              <a:buSzPts val="1800"/>
              <a:buFont typeface="Arial" panose="020B0604020202020204" pitchFamily="34" charset="0"/>
              <a:buChar char="•"/>
            </a:pPr>
            <a:r>
              <a:rPr lang="en-US" sz="2588" dirty="0">
                <a:solidFill>
                  <a:srgbClr val="FFFFFF"/>
                </a:solidFill>
                <a:latin typeface="Calibri"/>
                <a:ea typeface="Avenir"/>
                <a:cs typeface="Avenir"/>
                <a:sym typeface="Avenir"/>
              </a:rPr>
              <a:t>Centrally located, two blocks from the British Museum and University College, London</a:t>
            </a:r>
          </a:p>
          <a:p>
            <a:pPr marL="385763" indent="-385763">
              <a:lnSpc>
                <a:spcPct val="80000"/>
              </a:lnSpc>
              <a:spcBef>
                <a:spcPts val="2025"/>
              </a:spcBef>
              <a:buClr>
                <a:srgbClr val="FFFFFF"/>
              </a:buClr>
              <a:buSzPts val="1800"/>
              <a:buFont typeface="Arial" panose="020B0604020202020204" pitchFamily="34" charset="0"/>
              <a:buChar char="•"/>
            </a:pPr>
            <a:r>
              <a:rPr lang="en-US" sz="2588" dirty="0">
                <a:solidFill>
                  <a:srgbClr val="FFFFFF"/>
                </a:solidFill>
                <a:latin typeface="Calibri"/>
                <a:ea typeface="Avenir"/>
                <a:cs typeface="Avenir"/>
                <a:sym typeface="Avenir"/>
              </a:rPr>
              <a:t>Walk to Covent Garden, Trafalgar Square, and Houses of Parliament</a:t>
            </a:r>
          </a:p>
          <a:p>
            <a:pPr marL="385763" indent="-385763">
              <a:lnSpc>
                <a:spcPct val="80000"/>
              </a:lnSpc>
              <a:spcBef>
                <a:spcPts val="2025"/>
              </a:spcBef>
              <a:buClr>
                <a:srgbClr val="FFFFFF"/>
              </a:buClr>
              <a:buSzPts val="1800"/>
              <a:buFont typeface="Arial" panose="020B0604020202020204" pitchFamily="34" charset="0"/>
              <a:buChar char="•"/>
            </a:pPr>
            <a:r>
              <a:rPr lang="en-US" sz="2588" dirty="0">
                <a:solidFill>
                  <a:srgbClr val="FFFFFF"/>
                </a:solidFill>
                <a:latin typeface="Calibri"/>
                <a:ea typeface="Avenir"/>
                <a:cs typeface="Avenir"/>
                <a:sym typeface="Avenir"/>
              </a:rPr>
              <a:t>Lots of FREE cultural events through the Broad Curriculum social calendar, including weekend excursions to cities such as Lake District, Bath or York, plus day trips and plays.</a:t>
            </a:r>
            <a:endParaRPr sz="2588" dirty="0">
              <a:solidFill>
                <a:srgbClr val="000000"/>
              </a:solidFill>
              <a:latin typeface="Calibri"/>
              <a:ea typeface="Arial"/>
              <a:cs typeface="Arial"/>
              <a:sym typeface="Arial"/>
            </a:endParaRPr>
          </a:p>
        </p:txBody>
      </p:sp>
      <p:pic>
        <p:nvPicPr>
          <p:cNvPr id="2" name="Picture 1">
            <a:extLst>
              <a:ext uri="{FF2B5EF4-FFF2-40B4-BE49-F238E27FC236}">
                <a16:creationId xmlns:a16="http://schemas.microsoft.com/office/drawing/2014/main" id="{151AAC80-517C-E4D1-CB55-732AEF1DC11B}"/>
              </a:ext>
            </a:extLst>
          </p:cNvPr>
          <p:cNvPicPr>
            <a:picLocks noChangeAspect="1"/>
          </p:cNvPicPr>
          <p:nvPr/>
        </p:nvPicPr>
        <p:blipFill rotWithShape="1">
          <a:blip r:embed="rId5"/>
          <a:srcRect l="13394" t="22515" r="12486" b="21043"/>
          <a:stretch/>
        </p:blipFill>
        <p:spPr>
          <a:xfrm>
            <a:off x="9576566" y="5941513"/>
            <a:ext cx="610137" cy="277749"/>
          </a:xfrm>
          <a:prstGeom prst="rect">
            <a:avLst/>
          </a:prstGeom>
          <a:solidFill>
            <a:srgbClr val="982B48">
              <a:alpha val="0"/>
            </a:srgbClr>
          </a:solidFill>
          <a:ln>
            <a:solidFill>
              <a:schemeClr val="accent1"/>
            </a:solidFill>
          </a:ln>
        </p:spPr>
      </p:pic>
    </p:spTree>
    <p:extLst>
      <p:ext uri="{BB962C8B-B14F-4D97-AF65-F5344CB8AC3E}">
        <p14:creationId xmlns:p14="http://schemas.microsoft.com/office/powerpoint/2010/main" val="1152559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56"/>
          <p:cNvSpPr txBox="1">
            <a:spLocks/>
          </p:cNvSpPr>
          <p:nvPr/>
        </p:nvSpPr>
        <p:spPr>
          <a:xfrm>
            <a:off x="1322231" y="746511"/>
            <a:ext cx="7586663" cy="884431"/>
          </a:xfrm>
          <a:prstGeom prst="rect">
            <a:avLst/>
          </a:prstGeom>
        </p:spPr>
        <p:txBody>
          <a:bodyPr vert="horz" lIns="77153" tIns="38576" rIns="77153" bIns="38576" rtlCol="0" anchor="t">
            <a:noAutofit/>
          </a:bodyPr>
          <a:lstStyle>
            <a:lvl1pPr algn="l" defTabSz="490727" rtl="0" eaLnBrk="1" latinLnBrk="0" hangingPunct="1">
              <a:spcBef>
                <a:spcPts val="1900"/>
              </a:spcBef>
              <a:buNone/>
              <a:defRPr sz="6048" kern="1200" cap="all">
                <a:solidFill>
                  <a:schemeClr val="tx1"/>
                </a:solidFill>
                <a:latin typeface="DIN Condensed"/>
                <a:ea typeface="DIN Condensed"/>
                <a:cs typeface="DIN Condensed"/>
                <a:sym typeface="DIN Condensed"/>
              </a:defRPr>
            </a:lvl1pPr>
          </a:lstStyle>
          <a:p>
            <a:pPr algn="ctr" defTabSz="771525">
              <a:spcBef>
                <a:spcPts val="1941"/>
              </a:spcBef>
            </a:pPr>
            <a:r>
              <a:rPr lang="en-US" sz="4556" dirty="0">
                <a:solidFill>
                  <a:prstClr val="white"/>
                </a:solidFill>
                <a:latin typeface="Calibri" panose="020F0502020204030204" pitchFamily="34" charset="0"/>
              </a:rPr>
              <a:t>London Study Center</a:t>
            </a:r>
          </a:p>
        </p:txBody>
      </p:sp>
      <p:sp>
        <p:nvSpPr>
          <p:cNvPr id="8" name="Shape 217"/>
          <p:cNvSpPr/>
          <p:nvPr/>
        </p:nvSpPr>
        <p:spPr>
          <a:xfrm>
            <a:off x="3150394" y="1500188"/>
            <a:ext cx="3930338" cy="0"/>
          </a:xfrm>
          <a:prstGeom prst="line">
            <a:avLst/>
          </a:prstGeom>
          <a:ln w="38100" cap="rnd">
            <a:solidFill>
              <a:schemeClr val="bg1"/>
            </a:solidFill>
            <a:custDash>
              <a:ds d="100000" sp="200000"/>
            </a:custDash>
          </a:ln>
        </p:spPr>
        <p:txBody>
          <a:bodyPr lIns="42863" tIns="42863" rIns="42863" bIns="42863" anchor="ctr"/>
          <a:lstStyle/>
          <a:p>
            <a:pPr defTabSz="385763">
              <a:defRPr sz="1200">
                <a:latin typeface="Helvetica"/>
                <a:ea typeface="Helvetica"/>
                <a:cs typeface="Helvetica"/>
                <a:sym typeface="Helvetica"/>
              </a:defRPr>
            </a:pPr>
            <a:endParaRPr sz="1013">
              <a:solidFill>
                <a:prstClr val="black"/>
              </a:solidFill>
              <a:latin typeface="Helvetica"/>
              <a:ea typeface="Helvetica"/>
              <a:cs typeface="Helvetica"/>
              <a:sym typeface="Helvetica"/>
            </a:endParaRPr>
          </a:p>
        </p:txBody>
      </p:sp>
      <p:pic>
        <p:nvPicPr>
          <p:cNvPr id="14" name="Picture 13" descr="&#10;&#10;">
            <a:extLst>
              <a:ext uri="{FF2B5EF4-FFF2-40B4-BE49-F238E27FC236}">
                <a16:creationId xmlns:a16="http://schemas.microsoft.com/office/drawing/2014/main" id="{00C0ADBA-0D71-4150-B1E5-F45365750C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343" y="1821657"/>
            <a:ext cx="5353521" cy="4015142"/>
          </a:xfrm>
          <a:prstGeom prst="rect">
            <a:avLst/>
          </a:prstGeom>
        </p:spPr>
      </p:pic>
      <p:pic>
        <p:nvPicPr>
          <p:cNvPr id="16" name="Picture 15" descr="A room filled with furniture and a large window&#10;&#10;Description automatically generated">
            <a:extLst>
              <a:ext uri="{FF2B5EF4-FFF2-40B4-BE49-F238E27FC236}">
                <a16:creationId xmlns:a16="http://schemas.microsoft.com/office/drawing/2014/main" id="{1C114D0F-CEDC-4D15-89A1-3D3300FA16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738759" y="2255100"/>
            <a:ext cx="3467534" cy="2600649"/>
          </a:xfrm>
          <a:prstGeom prst="rect">
            <a:avLst/>
          </a:prstGeom>
        </p:spPr>
      </p:pic>
      <p:pic>
        <p:nvPicPr>
          <p:cNvPr id="6" name="Picture 5">
            <a:extLst>
              <a:ext uri="{FF2B5EF4-FFF2-40B4-BE49-F238E27FC236}">
                <a16:creationId xmlns:a16="http://schemas.microsoft.com/office/drawing/2014/main" id="{59BBC195-5E41-AE4E-BD88-989ACA0654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673162" y="2320697"/>
            <a:ext cx="3992334" cy="2994251"/>
          </a:xfrm>
          <a:prstGeom prst="rect">
            <a:avLst/>
          </a:prstGeom>
        </p:spPr>
      </p:pic>
      <p:pic>
        <p:nvPicPr>
          <p:cNvPr id="2" name="Picture 1">
            <a:extLst>
              <a:ext uri="{FF2B5EF4-FFF2-40B4-BE49-F238E27FC236}">
                <a16:creationId xmlns:a16="http://schemas.microsoft.com/office/drawing/2014/main" id="{4153E5F2-A82D-7CC1-9F1A-5CB95111D53A}"/>
              </a:ext>
            </a:extLst>
          </p:cNvPr>
          <p:cNvPicPr>
            <a:picLocks noChangeAspect="1"/>
          </p:cNvPicPr>
          <p:nvPr/>
        </p:nvPicPr>
        <p:blipFill rotWithShape="1">
          <a:blip r:embed="rId5"/>
          <a:srcRect l="13394" t="22515" r="12486" b="21043"/>
          <a:stretch/>
        </p:blipFill>
        <p:spPr>
          <a:xfrm>
            <a:off x="9576566" y="5990463"/>
            <a:ext cx="610137" cy="277749"/>
          </a:xfrm>
          <a:prstGeom prst="rect">
            <a:avLst/>
          </a:prstGeom>
          <a:solidFill>
            <a:srgbClr val="982B48">
              <a:alpha val="0"/>
            </a:srgbClr>
          </a:solidFill>
          <a:ln>
            <a:solidFill>
              <a:schemeClr val="accent1"/>
            </a:solidFill>
          </a:ln>
        </p:spPr>
      </p:pic>
    </p:spTree>
    <p:extLst>
      <p:ext uri="{BB962C8B-B14F-4D97-AF65-F5344CB8AC3E}">
        <p14:creationId xmlns:p14="http://schemas.microsoft.com/office/powerpoint/2010/main" val="254383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7D318-4AC6-F2A2-DEA6-C7BDB954D14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ABB2333-2D68-6330-CEE2-EA5FCF958EDD}"/>
              </a:ext>
            </a:extLst>
          </p:cNvPr>
          <p:cNvSpPr txBox="1"/>
          <p:nvPr/>
        </p:nvSpPr>
        <p:spPr>
          <a:xfrm>
            <a:off x="541592" y="765365"/>
            <a:ext cx="7743614" cy="507831"/>
          </a:xfrm>
          <a:prstGeom prst="rect">
            <a:avLst/>
          </a:prstGeom>
          <a:noFill/>
        </p:spPr>
        <p:txBody>
          <a:bodyPr wrap="square" rtlCol="0">
            <a:spAutoFit/>
          </a:bodyPr>
          <a:lstStyle/>
          <a:p>
            <a:r>
              <a:rPr lang="en-US" sz="2700" dirty="0">
                <a:latin typeface="Arial"/>
              </a:rPr>
              <a:t>Biology in London Program — Summer 2026</a:t>
            </a:r>
          </a:p>
        </p:txBody>
      </p:sp>
      <p:cxnSp>
        <p:nvCxnSpPr>
          <p:cNvPr id="6" name="Straight Connector 5">
            <a:extLst>
              <a:ext uri="{FF2B5EF4-FFF2-40B4-BE49-F238E27FC236}">
                <a16:creationId xmlns:a16="http://schemas.microsoft.com/office/drawing/2014/main" id="{D4120499-9061-A945-AE4B-6A3BCFD8601D}"/>
              </a:ext>
            </a:extLst>
          </p:cNvPr>
          <p:cNvCxnSpPr>
            <a:cxnSpLocks/>
          </p:cNvCxnSpPr>
          <p:nvPr/>
        </p:nvCxnSpPr>
        <p:spPr>
          <a:xfrm>
            <a:off x="307563" y="1258767"/>
            <a:ext cx="9411715"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F23B044D-00BE-E4B7-9B22-872890F21E27}"/>
              </a:ext>
            </a:extLst>
          </p:cNvPr>
          <p:cNvSpPr txBox="1"/>
          <p:nvPr/>
        </p:nvSpPr>
        <p:spPr>
          <a:xfrm>
            <a:off x="2343356" y="2000683"/>
            <a:ext cx="7608798" cy="1368644"/>
          </a:xfrm>
          <a:prstGeom prst="rect">
            <a:avLst/>
          </a:prstGeom>
          <a:noFill/>
        </p:spPr>
        <p:txBody>
          <a:bodyPr wrap="square" rtlCol="0">
            <a:spAutoFit/>
          </a:bodyPr>
          <a:lstStyle/>
          <a:p>
            <a:pPr>
              <a:lnSpc>
                <a:spcPct val="120000"/>
              </a:lnSpc>
              <a:spcBef>
                <a:spcPts val="1013"/>
              </a:spcBef>
            </a:pPr>
            <a:r>
              <a:rPr lang="en-US" sz="2138" dirty="0"/>
              <a:t>BSC 4933 Walking In van Leeuwenhoek’s Shoes: Rediscovering Cell Biology in London (3 credit hours)</a:t>
            </a:r>
          </a:p>
          <a:p>
            <a:pPr>
              <a:lnSpc>
                <a:spcPct val="120000"/>
              </a:lnSpc>
              <a:spcBef>
                <a:spcPts val="1013"/>
              </a:spcBef>
            </a:pPr>
            <a:r>
              <a:rPr lang="en-US" sz="2138" dirty="0"/>
              <a:t>Taught by Dr. Scott Stagg</a:t>
            </a:r>
          </a:p>
        </p:txBody>
      </p:sp>
      <p:sp>
        <p:nvSpPr>
          <p:cNvPr id="9" name="TextBox 8">
            <a:extLst>
              <a:ext uri="{FF2B5EF4-FFF2-40B4-BE49-F238E27FC236}">
                <a16:creationId xmlns:a16="http://schemas.microsoft.com/office/drawing/2014/main" id="{B1EFF4AD-38F1-2167-D289-A4BCE0AFB868}"/>
              </a:ext>
            </a:extLst>
          </p:cNvPr>
          <p:cNvSpPr txBox="1"/>
          <p:nvPr/>
        </p:nvSpPr>
        <p:spPr>
          <a:xfrm>
            <a:off x="541592" y="1344189"/>
            <a:ext cx="5145107" cy="507831"/>
          </a:xfrm>
          <a:prstGeom prst="rect">
            <a:avLst/>
          </a:prstGeom>
          <a:noFill/>
        </p:spPr>
        <p:txBody>
          <a:bodyPr wrap="square">
            <a:spAutoFit/>
          </a:bodyPr>
          <a:lstStyle/>
          <a:p>
            <a:pPr>
              <a:defRPr/>
            </a:pPr>
            <a:r>
              <a:rPr lang="en-US" sz="2700" dirty="0">
                <a:solidFill>
                  <a:prstClr val="black"/>
                </a:solidFill>
                <a:latin typeface="Arial"/>
              </a:rPr>
              <a:t>Classes to be offered:</a:t>
            </a:r>
          </a:p>
        </p:txBody>
      </p:sp>
      <p:pic>
        <p:nvPicPr>
          <p:cNvPr id="5122" name="Picture 2" descr="Faculty Member">
            <a:extLst>
              <a:ext uri="{FF2B5EF4-FFF2-40B4-BE49-F238E27FC236}">
                <a16:creationId xmlns:a16="http://schemas.microsoft.com/office/drawing/2014/main" id="{2AC0ADFC-FC11-BD71-B675-27DFD4ED4A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92" y="2000684"/>
            <a:ext cx="2115862" cy="31870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366B351-7295-CB1E-6EAF-0C4BEDB85A7F}"/>
              </a:ext>
            </a:extLst>
          </p:cNvPr>
          <p:cNvSpPr txBox="1"/>
          <p:nvPr/>
        </p:nvSpPr>
        <p:spPr>
          <a:xfrm>
            <a:off x="1862262" y="3831626"/>
            <a:ext cx="5976729" cy="1398844"/>
          </a:xfrm>
          <a:prstGeom prst="rect">
            <a:avLst/>
          </a:prstGeom>
          <a:noFill/>
        </p:spPr>
        <p:txBody>
          <a:bodyPr wrap="square">
            <a:spAutoFit/>
          </a:bodyPr>
          <a:lstStyle/>
          <a:p>
            <a:pPr algn="r">
              <a:lnSpc>
                <a:spcPct val="120000"/>
              </a:lnSpc>
              <a:spcBef>
                <a:spcPts val="1013"/>
              </a:spcBef>
            </a:pPr>
            <a:r>
              <a:rPr lang="en-US" sz="2194" dirty="0"/>
              <a:t>BSC 4933 Investigating </a:t>
            </a:r>
            <a:r>
              <a:rPr lang="en-US" sz="2138" dirty="0"/>
              <a:t>Questions</a:t>
            </a:r>
            <a:r>
              <a:rPr lang="en-US" sz="2194" dirty="0"/>
              <a:t> in Animal Behavior (3 credit hours)</a:t>
            </a:r>
          </a:p>
          <a:p>
            <a:pPr lvl="1" algn="r">
              <a:lnSpc>
                <a:spcPct val="120000"/>
              </a:lnSpc>
              <a:spcBef>
                <a:spcPts val="1013"/>
              </a:spcBef>
            </a:pPr>
            <a:r>
              <a:rPr lang="en-US" sz="2194" dirty="0"/>
              <a:t>Taught by Dr. Brittany Kraft</a:t>
            </a:r>
          </a:p>
        </p:txBody>
      </p:sp>
      <p:pic>
        <p:nvPicPr>
          <p:cNvPr id="11" name="Picture 10" descr="A person smiling with her arms crossed&#10;&#10;AI-generated content may be incorrect.">
            <a:extLst>
              <a:ext uri="{FF2B5EF4-FFF2-40B4-BE49-F238E27FC236}">
                <a16:creationId xmlns:a16="http://schemas.microsoft.com/office/drawing/2014/main" id="{64CBAFAC-D375-0FFF-1249-16EFADDDC08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6081" r="20489"/>
          <a:stretch>
            <a:fillRect/>
          </a:stretch>
        </p:blipFill>
        <p:spPr>
          <a:xfrm>
            <a:off x="7857415" y="3079621"/>
            <a:ext cx="2211015" cy="2758737"/>
          </a:xfrm>
          <a:prstGeom prst="rect">
            <a:avLst/>
          </a:prstGeom>
        </p:spPr>
      </p:pic>
      <p:pic>
        <p:nvPicPr>
          <p:cNvPr id="2" name="Picture 1" descr="A black background with red text&#10;&#10;AI-generated content may be incorrect.">
            <a:extLst>
              <a:ext uri="{FF2B5EF4-FFF2-40B4-BE49-F238E27FC236}">
                <a16:creationId xmlns:a16="http://schemas.microsoft.com/office/drawing/2014/main" id="{00C70398-7041-D1DA-9EAD-8DCE16F22E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7872" y="612316"/>
            <a:ext cx="1699131" cy="399752"/>
          </a:xfrm>
          <a:prstGeom prst="rect">
            <a:avLst/>
          </a:prstGeom>
        </p:spPr>
      </p:pic>
    </p:spTree>
    <p:extLst>
      <p:ext uri="{BB962C8B-B14F-4D97-AF65-F5344CB8AC3E}">
        <p14:creationId xmlns:p14="http://schemas.microsoft.com/office/powerpoint/2010/main" val="322807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63336" y="954608"/>
            <a:ext cx="4455066" cy="507831"/>
          </a:xfrm>
          <a:prstGeom prst="rect">
            <a:avLst/>
          </a:prstGeom>
          <a:noFill/>
        </p:spPr>
        <p:txBody>
          <a:bodyPr wrap="none" rtlCol="0">
            <a:spAutoFit/>
          </a:bodyPr>
          <a:lstStyle/>
          <a:p>
            <a:pPr fontAlgn="base">
              <a:spcBef>
                <a:spcPct val="0"/>
              </a:spcBef>
              <a:spcAft>
                <a:spcPct val="0"/>
              </a:spcAft>
            </a:pPr>
            <a:r>
              <a:rPr lang="en-US" sz="2700" dirty="0">
                <a:solidFill>
                  <a:srgbClr val="000000"/>
                </a:solidFill>
                <a:latin typeface="Arial"/>
                <a:ea typeface="ＭＳ Ｐゴシック" charset="0"/>
              </a:rPr>
              <a:t>Biology in London Program </a:t>
            </a:r>
          </a:p>
        </p:txBody>
      </p:sp>
      <p:cxnSp>
        <p:nvCxnSpPr>
          <p:cNvPr id="6" name="Straight Connector 5"/>
          <p:cNvCxnSpPr/>
          <p:nvPr/>
        </p:nvCxnSpPr>
        <p:spPr>
          <a:xfrm>
            <a:off x="1729304" y="1448009"/>
            <a:ext cx="6823785"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975651" y="1471283"/>
            <a:ext cx="6744154" cy="507831"/>
          </a:xfrm>
          <a:prstGeom prst="rect">
            <a:avLst/>
          </a:prstGeom>
          <a:noFill/>
        </p:spPr>
        <p:txBody>
          <a:bodyPr wrap="none" rtlCol="0">
            <a:spAutoFit/>
          </a:bodyPr>
          <a:lstStyle/>
          <a:p>
            <a:pPr fontAlgn="base">
              <a:spcBef>
                <a:spcPct val="0"/>
              </a:spcBef>
              <a:spcAft>
                <a:spcPct val="0"/>
              </a:spcAft>
            </a:pPr>
            <a:r>
              <a:rPr lang="en-US" sz="2700" dirty="0">
                <a:solidFill>
                  <a:srgbClr val="000000"/>
                </a:solidFill>
                <a:latin typeface="Arial"/>
                <a:ea typeface="ＭＳ Ｐゴシック" charset="0"/>
              </a:rPr>
              <a:t>The London Experience: Cultural Calendar</a:t>
            </a:r>
          </a:p>
        </p:txBody>
      </p:sp>
      <p:sp>
        <p:nvSpPr>
          <p:cNvPr id="9" name="TextBox 8">
            <a:extLst>
              <a:ext uri="{FF2B5EF4-FFF2-40B4-BE49-F238E27FC236}">
                <a16:creationId xmlns:a16="http://schemas.microsoft.com/office/drawing/2014/main" id="{49DFF627-1E6E-A140-AB3C-A65B48D4CAAD}"/>
              </a:ext>
            </a:extLst>
          </p:cNvPr>
          <p:cNvSpPr txBox="1"/>
          <p:nvPr/>
        </p:nvSpPr>
        <p:spPr>
          <a:xfrm>
            <a:off x="1803154" y="5532292"/>
            <a:ext cx="1742785" cy="403957"/>
          </a:xfrm>
          <a:prstGeom prst="rect">
            <a:avLst/>
          </a:prstGeom>
          <a:noFill/>
        </p:spPr>
        <p:txBody>
          <a:bodyPr wrap="none" rtlCol="0">
            <a:spAutoFit/>
          </a:bodyPr>
          <a:lstStyle/>
          <a:p>
            <a:pPr fontAlgn="base">
              <a:spcBef>
                <a:spcPct val="0"/>
              </a:spcBef>
              <a:spcAft>
                <a:spcPct val="0"/>
              </a:spcAft>
            </a:pPr>
            <a:r>
              <a:rPr lang="en-US" sz="2025" dirty="0">
                <a:solidFill>
                  <a:srgbClr val="000000"/>
                </a:solidFill>
                <a:latin typeface="Arial" panose="020B0604020202020204" pitchFamily="34" charset="0"/>
                <a:ea typeface="ＭＳ Ｐゴシック" charset="0"/>
                <a:cs typeface="Arial" panose="020B0604020202020204" pitchFamily="34" charset="0"/>
              </a:rPr>
              <a:t>Afternoon tea</a:t>
            </a:r>
          </a:p>
        </p:txBody>
      </p:sp>
      <p:pic>
        <p:nvPicPr>
          <p:cNvPr id="11" name="Picture 10">
            <a:extLst>
              <a:ext uri="{FF2B5EF4-FFF2-40B4-BE49-F238E27FC236}">
                <a16:creationId xmlns:a16="http://schemas.microsoft.com/office/drawing/2014/main" id="{56889BAB-980C-1F4F-81C9-AA5808B2B5DA}"/>
              </a:ext>
            </a:extLst>
          </p:cNvPr>
          <p:cNvPicPr>
            <a:picLocks noChangeAspect="1"/>
          </p:cNvPicPr>
          <p:nvPr/>
        </p:nvPicPr>
        <p:blipFill rotWithShape="1">
          <a:blip r:embed="rId2"/>
          <a:srcRect t="12580" b="11536"/>
          <a:stretch/>
        </p:blipFill>
        <p:spPr>
          <a:xfrm>
            <a:off x="5952688" y="2103120"/>
            <a:ext cx="3123483" cy="3160280"/>
          </a:xfrm>
          <a:prstGeom prst="rect">
            <a:avLst/>
          </a:prstGeom>
        </p:spPr>
      </p:pic>
      <p:sp>
        <p:nvSpPr>
          <p:cNvPr id="12" name="TextBox 11">
            <a:extLst>
              <a:ext uri="{FF2B5EF4-FFF2-40B4-BE49-F238E27FC236}">
                <a16:creationId xmlns:a16="http://schemas.microsoft.com/office/drawing/2014/main" id="{2B833846-3EA1-914A-8153-3C7BEB6AA6CF}"/>
              </a:ext>
            </a:extLst>
          </p:cNvPr>
          <p:cNvSpPr txBox="1"/>
          <p:nvPr/>
        </p:nvSpPr>
        <p:spPr>
          <a:xfrm>
            <a:off x="6295937" y="5529417"/>
            <a:ext cx="2603691" cy="715581"/>
          </a:xfrm>
          <a:prstGeom prst="rect">
            <a:avLst/>
          </a:prstGeom>
          <a:noFill/>
        </p:spPr>
        <p:txBody>
          <a:bodyPr wrap="square" rtlCol="0">
            <a:spAutoFit/>
          </a:bodyPr>
          <a:lstStyle/>
          <a:p>
            <a:pPr fontAlgn="base">
              <a:spcBef>
                <a:spcPct val="0"/>
              </a:spcBef>
              <a:spcAft>
                <a:spcPct val="0"/>
              </a:spcAft>
            </a:pPr>
            <a:r>
              <a:rPr lang="en-US" sz="2025" dirty="0">
                <a:solidFill>
                  <a:srgbClr val="000000"/>
                </a:solidFill>
                <a:latin typeface="Arial" panose="020B0604020202020204" pitchFamily="34" charset="0"/>
                <a:ea typeface="ＭＳ Ｐゴシック" charset="0"/>
                <a:cs typeface="Arial" panose="020B0604020202020204" pitchFamily="34" charset="0"/>
              </a:rPr>
              <a:t>After the farewell Shakespeare play</a:t>
            </a:r>
          </a:p>
        </p:txBody>
      </p:sp>
      <p:pic>
        <p:nvPicPr>
          <p:cNvPr id="7" name="Picture 6" descr="A black background with red text&#10;&#10;AI-generated content may be incorrect.">
            <a:extLst>
              <a:ext uri="{FF2B5EF4-FFF2-40B4-BE49-F238E27FC236}">
                <a16:creationId xmlns:a16="http://schemas.microsoft.com/office/drawing/2014/main" id="{27DA334A-1BB9-1018-F977-A8BC7736A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7872" y="612316"/>
            <a:ext cx="1699131" cy="399752"/>
          </a:xfrm>
          <a:prstGeom prst="rect">
            <a:avLst/>
          </a:prstGeom>
        </p:spPr>
      </p:pic>
      <p:pic>
        <p:nvPicPr>
          <p:cNvPr id="8" name="Picture 7" descr="A group of people sitting at a table with food on it&#10;&#10;AI-generated content may be incorrect.">
            <a:extLst>
              <a:ext uri="{FF2B5EF4-FFF2-40B4-BE49-F238E27FC236}">
                <a16:creationId xmlns:a16="http://schemas.microsoft.com/office/drawing/2014/main" id="{EB79D852-C650-E8AA-99C8-E596BBD29378}"/>
              </a:ext>
            </a:extLst>
          </p:cNvPr>
          <p:cNvPicPr>
            <a:picLocks noChangeAspect="1"/>
          </p:cNvPicPr>
          <p:nvPr/>
        </p:nvPicPr>
        <p:blipFill>
          <a:blip r:embed="rId4"/>
          <a:stretch>
            <a:fillRect/>
          </a:stretch>
        </p:blipFill>
        <p:spPr>
          <a:xfrm>
            <a:off x="815923" y="2103120"/>
            <a:ext cx="4196215" cy="3160273"/>
          </a:xfrm>
          <a:prstGeom prst="rect">
            <a:avLst/>
          </a:prstGeom>
        </p:spPr>
      </p:pic>
    </p:spTree>
    <p:extLst>
      <p:ext uri="{BB962C8B-B14F-4D97-AF65-F5344CB8AC3E}">
        <p14:creationId xmlns:p14="http://schemas.microsoft.com/office/powerpoint/2010/main" val="1144878336"/>
      </p:ext>
    </p:extLst>
  </p:cSld>
  <p:clrMapOvr>
    <a:masterClrMapping/>
  </p:clrMapOvr>
</p:sld>
</file>

<file path=ppt/theme/theme1.xml><?xml version="1.0" encoding="utf-8"?>
<a:theme xmlns:a="http://schemas.openxmlformats.org/drawingml/2006/main" name="Office Theme">
  <a:themeElements>
    <a:clrScheme name="FSU">
      <a:dk1>
        <a:srgbClr val="000000"/>
      </a:dk1>
      <a:lt1>
        <a:srgbClr val="FFFFFF"/>
      </a:lt1>
      <a:dk2>
        <a:srgbClr val="782F40"/>
      </a:dk2>
      <a:lt2>
        <a:srgbClr val="E7E6E6"/>
      </a:lt2>
      <a:accent1>
        <a:srgbClr val="782F40"/>
      </a:accent1>
      <a:accent2>
        <a:srgbClr val="CEB888"/>
      </a:accent2>
      <a:accent3>
        <a:srgbClr val="415563"/>
      </a:accent3>
      <a:accent4>
        <a:srgbClr val="5BB8B2"/>
      </a:accent4>
      <a:accent5>
        <a:srgbClr val="FFC72C"/>
      </a:accent5>
      <a:accent6>
        <a:srgbClr val="A6192E"/>
      </a:accent6>
      <a:hlink>
        <a:srgbClr val="782F4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SU-changing the world" id="{ED812782-668D-C24B-B9EA-1671B1D4ACA5}" vid="{30E0E5D3-8761-184B-AF91-6B54EF77FF75}"/>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Theme">
  <a:themeElements>
    <a:clrScheme name="blank presentatio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3477</TotalTime>
  <Words>938</Words>
  <Application>Microsoft Macintosh PowerPoint</Application>
  <PresentationFormat>35mm Slides</PresentationFormat>
  <Paragraphs>106</Paragraphs>
  <Slides>22</Slides>
  <Notes>5</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22</vt:i4>
      </vt:variant>
    </vt:vector>
  </HeadingPairs>
  <TitlesOfParts>
    <vt:vector size="44" baseType="lpstr">
      <vt:lpstr>Aptos Display</vt:lpstr>
      <vt:lpstr>Iowan Old Style Italic</vt:lpstr>
      <vt:lpstr>Open Sans Condensed Condensed S</vt:lpstr>
      <vt:lpstr>Avenir Next</vt:lpstr>
      <vt:lpstr>Calibri</vt:lpstr>
      <vt:lpstr>Gill Sans MT</vt:lpstr>
      <vt:lpstr>Abadi MT Condensed Light</vt:lpstr>
      <vt:lpstr>DIN Condensed</vt:lpstr>
      <vt:lpstr>Aptos</vt:lpstr>
      <vt:lpstr>Times New Roman</vt:lpstr>
      <vt:lpstr>Arial</vt:lpstr>
      <vt:lpstr>Open Sans Light</vt:lpstr>
      <vt:lpstr>Tahoma</vt:lpstr>
      <vt:lpstr>Open Sans SemiBold</vt:lpstr>
      <vt:lpstr>Helvetica</vt:lpstr>
      <vt:lpstr>DIN Alternate</vt:lpstr>
      <vt:lpstr>Office Theme</vt:lpstr>
      <vt:lpstr>1_Office Theme</vt:lpstr>
      <vt:lpstr>Default Theme</vt:lpstr>
      <vt:lpstr>3_Blank Presentation</vt:lpstr>
      <vt:lpstr>2_Office Theme</vt:lpstr>
      <vt:lpstr>3_Office Theme</vt:lpstr>
      <vt:lpstr>PowerPoint Presentation</vt:lpstr>
      <vt:lpstr>PowerPoint Presentation</vt:lpstr>
      <vt:lpstr>PowerPoint Presentation</vt:lpstr>
      <vt:lpstr>The London Experience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Grab</dc:creator>
  <cp:lastModifiedBy>Scott Steppan</cp:lastModifiedBy>
  <cp:revision>293</cp:revision>
  <dcterms:created xsi:type="dcterms:W3CDTF">2024-03-13T12:25:39Z</dcterms:created>
  <dcterms:modified xsi:type="dcterms:W3CDTF">2025-09-19T17:40:01Z</dcterms:modified>
</cp:coreProperties>
</file>